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5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2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9350" y="1600200"/>
            <a:ext cx="62674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C986-7EC7-0E4A-BBB0-9BEF1C531B32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FAE2-53A5-2D48-BCF2-5AD2B7DE251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allas18_content page_ar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llas18_main_0418_PPT_1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8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McCoy</dc:creator>
  <cp:lastModifiedBy/>
  <cp:revision>3</cp:revision>
  <dcterms:created xsi:type="dcterms:W3CDTF">2018-04-17T15:41:55Z</dcterms:created>
  <dcterms:modified xsi:type="dcterms:W3CDTF">2018-04-23T11:38:26Z</dcterms:modified>
</cp:coreProperties>
</file>