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Dialogue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6672"/>
            <a:ext cx="8915400" cy="2127115"/>
          </a:xfrm>
        </p:spPr>
        <p:txBody>
          <a:bodyPr/>
          <a:lstStyle/>
          <a:p>
            <a:r>
              <a:rPr lang="en-US" sz="1400" dirty="0"/>
              <a:t>“…free and creative exploration of complex and subtle issues, a deep ‘listening’ to one another, and suspending of one’s own views” (p.237).</a:t>
            </a:r>
          </a:p>
          <a:p>
            <a:r>
              <a:rPr lang="en-US" sz="1400" dirty="0"/>
              <a:t>“ In dialogue, a group explores complex difficult issues from many points of view. Individuals suspend their assumptions but they communicate their assumptions freely” (p.241).</a:t>
            </a:r>
          </a:p>
          <a:p>
            <a:r>
              <a:rPr lang="en-US" sz="1400" dirty="0"/>
              <a:t>The purpose of a dialogue is to understand other people’s thoughts not ‘win’ people over to your thinking. It is not about argument or debate but exploration and openness.    </a:t>
            </a:r>
          </a:p>
          <a:p>
            <a:pPr marL="0" indent="0" algn="r">
              <a:buNone/>
            </a:pPr>
            <a:r>
              <a:rPr lang="en-US" sz="1400" dirty="0"/>
              <a:t>The Fifth Disciple, 1990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08490" y="3793787"/>
            <a:ext cx="8263143" cy="363176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1600" b="1" dirty="0"/>
              <a:t>Sounds like: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1400" dirty="0"/>
              <a:t>I’m wondering…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I’m curious…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I’m interested…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It might be ________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1400" dirty="0"/>
          </a:p>
          <a:p>
            <a:pPr>
              <a:lnSpc>
                <a:spcPct val="150000"/>
              </a:lnSpc>
            </a:pPr>
            <a:endParaRPr lang="en-US" sz="800" dirty="0"/>
          </a:p>
          <a:p>
            <a:pPr>
              <a:lnSpc>
                <a:spcPct val="150000"/>
              </a:lnSpc>
            </a:pPr>
            <a:r>
              <a:rPr lang="en-US" sz="1400" dirty="0"/>
              <a:t>What if we ________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Why do you think that?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Help me understand….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Tell me more about that….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99421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135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Dialogue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Roy</dc:creator>
  <cp:lastModifiedBy>Patricia Roy</cp:lastModifiedBy>
  <cp:revision>2</cp:revision>
  <cp:lastPrinted>2017-02-04T19:18:17Z</cp:lastPrinted>
  <dcterms:created xsi:type="dcterms:W3CDTF">2017-02-04T19:09:52Z</dcterms:created>
  <dcterms:modified xsi:type="dcterms:W3CDTF">2017-02-04T19:23:39Z</dcterms:modified>
</cp:coreProperties>
</file>