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260" r:id="rId2"/>
    <p:sldId id="265" r:id="rId3"/>
    <p:sldId id="266" r:id="rId4"/>
    <p:sldId id="267" r:id="rId5"/>
    <p:sldId id="312" r:id="rId6"/>
    <p:sldId id="268" r:id="rId7"/>
    <p:sldId id="270" r:id="rId8"/>
    <p:sldId id="271" r:id="rId9"/>
    <p:sldId id="272" r:id="rId10"/>
    <p:sldId id="273" r:id="rId11"/>
    <p:sldId id="274" r:id="rId12"/>
    <p:sldId id="275" r:id="rId13"/>
    <p:sldId id="276" r:id="rId14"/>
    <p:sldId id="277" r:id="rId15"/>
    <p:sldId id="278" r:id="rId16"/>
    <p:sldId id="279" r:id="rId17"/>
    <p:sldId id="280" r:id="rId18"/>
    <p:sldId id="301" r:id="rId19"/>
    <p:sldId id="281" r:id="rId20"/>
    <p:sldId id="282" r:id="rId21"/>
    <p:sldId id="304" r:id="rId22"/>
    <p:sldId id="310" r:id="rId23"/>
    <p:sldId id="283" r:id="rId24"/>
    <p:sldId id="284" r:id="rId25"/>
    <p:sldId id="285" r:id="rId26"/>
    <p:sldId id="286" r:id="rId27"/>
    <p:sldId id="287" r:id="rId28"/>
    <p:sldId id="288" r:id="rId29"/>
    <p:sldId id="289" r:id="rId30"/>
    <p:sldId id="290" r:id="rId31"/>
    <p:sldId id="291" r:id="rId32"/>
    <p:sldId id="313" r:id="rId33"/>
    <p:sldId id="318" r:id="rId34"/>
    <p:sldId id="314" r:id="rId35"/>
    <p:sldId id="315" r:id="rId36"/>
    <p:sldId id="319" r:id="rId37"/>
    <p:sldId id="320" r:id="rId38"/>
    <p:sldId id="306" r:id="rId39"/>
    <p:sldId id="307" r:id="rId40"/>
    <p:sldId id="308" r:id="rId41"/>
    <p:sldId id="309" r:id="rId42"/>
    <p:sldId id="292" r:id="rId43"/>
    <p:sldId id="293" r:id="rId44"/>
    <p:sldId id="303" r:id="rId45"/>
    <p:sldId id="311" r:id="rId46"/>
    <p:sldId id="262" r:id="rId47"/>
    <p:sldId id="26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4F4F4F"/>
    <a:srgbClr val="FFFFFF"/>
    <a:srgbClr val="1774E6"/>
    <a:srgbClr val="6B6B6B"/>
    <a:srgbClr val="5A9CDE"/>
    <a:srgbClr val="212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79136" autoAdjust="0"/>
  </p:normalViewPr>
  <p:slideViewPr>
    <p:cSldViewPr snapToGrid="0">
      <p:cViewPr varScale="1">
        <p:scale>
          <a:sx n="72" d="100"/>
          <a:sy n="72" d="100"/>
        </p:scale>
        <p:origin x="2088"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g"/></Relationships>
</file>

<file path=ppt/diagrams/_rels/data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g"/></Relationships>
</file>

<file path=ppt/diagrams/_rels/drawing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E608E-DCA2-459C-BF4C-06D15DF7880A}" type="doc">
      <dgm:prSet loTypeId="urn:microsoft.com/office/officeart/2005/8/layout/vList2" loCatId="list" qsTypeId="urn:microsoft.com/office/officeart/2005/8/quickstyle/simple3" qsCatId="simple" csTypeId="urn:microsoft.com/office/officeart/2005/8/colors/accent4_2" csCatId="accent4"/>
      <dgm:spPr/>
      <dgm:t>
        <a:bodyPr/>
        <a:lstStyle/>
        <a:p>
          <a:endParaRPr lang="en-US"/>
        </a:p>
      </dgm:t>
    </dgm:pt>
    <dgm:pt modelId="{63EDBB5A-E2C2-4FAC-9BFE-E6C1A6C6CFF5}">
      <dgm:prSet/>
      <dgm:spPr/>
      <dgm:t>
        <a:bodyPr/>
        <a:lstStyle/>
        <a:p>
          <a:pPr rtl="0"/>
          <a:r>
            <a:rPr lang="en-US"/>
            <a:t>Tribal Consultation in ESSA</a:t>
          </a:r>
        </a:p>
      </dgm:t>
    </dgm:pt>
    <dgm:pt modelId="{D48EC46A-D5B9-4905-BFC8-8AECFB67860E}" type="parTrans" cxnId="{801B36AC-24CD-40A2-8A5B-E87A73809A8C}">
      <dgm:prSet/>
      <dgm:spPr/>
      <dgm:t>
        <a:bodyPr/>
        <a:lstStyle/>
        <a:p>
          <a:endParaRPr lang="en-US"/>
        </a:p>
      </dgm:t>
    </dgm:pt>
    <dgm:pt modelId="{C4171782-C962-40DD-8482-4F9225F8931C}" type="sibTrans" cxnId="{801B36AC-24CD-40A2-8A5B-E87A73809A8C}">
      <dgm:prSet/>
      <dgm:spPr/>
      <dgm:t>
        <a:bodyPr/>
        <a:lstStyle/>
        <a:p>
          <a:endParaRPr lang="en-US"/>
        </a:p>
      </dgm:t>
    </dgm:pt>
    <dgm:pt modelId="{3550B87E-1026-4670-AB73-2D89D077190B}">
      <dgm:prSet/>
      <dgm:spPr/>
      <dgm:t>
        <a:bodyPr/>
        <a:lstStyle/>
        <a:p>
          <a:pPr rtl="0"/>
          <a:r>
            <a:rPr lang="en-US"/>
            <a:t>Parent &amp; Family Engagement in ESSA</a:t>
          </a:r>
        </a:p>
      </dgm:t>
    </dgm:pt>
    <dgm:pt modelId="{12B0701B-2FB4-4A64-B76B-4C8347B67245}" type="parTrans" cxnId="{BF2142F7-11CC-4E49-B509-F671C5F1B883}">
      <dgm:prSet/>
      <dgm:spPr/>
      <dgm:t>
        <a:bodyPr/>
        <a:lstStyle/>
        <a:p>
          <a:endParaRPr lang="en-US"/>
        </a:p>
      </dgm:t>
    </dgm:pt>
    <dgm:pt modelId="{9B34500B-EE85-4BBB-BC21-79762F7C57F0}" type="sibTrans" cxnId="{BF2142F7-11CC-4E49-B509-F671C5F1B883}">
      <dgm:prSet/>
      <dgm:spPr/>
      <dgm:t>
        <a:bodyPr/>
        <a:lstStyle/>
        <a:p>
          <a:endParaRPr lang="en-US"/>
        </a:p>
      </dgm:t>
    </dgm:pt>
    <dgm:pt modelId="{2E4B71A3-9908-43FB-831D-450B3B5DC004}">
      <dgm:prSet/>
      <dgm:spPr/>
      <dgm:t>
        <a:bodyPr/>
        <a:lstStyle/>
        <a:p>
          <a:pPr rtl="0"/>
          <a:r>
            <a:rPr lang="en-US" dirty="0"/>
            <a:t>Alaska Statutes &amp; Regulations </a:t>
          </a:r>
        </a:p>
      </dgm:t>
    </dgm:pt>
    <dgm:pt modelId="{6AA45773-F2A8-4F12-A63D-87C3C62C2631}" type="parTrans" cxnId="{FD51C0F8-639A-448F-AB0C-7141295F279F}">
      <dgm:prSet/>
      <dgm:spPr/>
      <dgm:t>
        <a:bodyPr/>
        <a:lstStyle/>
        <a:p>
          <a:endParaRPr lang="en-US"/>
        </a:p>
      </dgm:t>
    </dgm:pt>
    <dgm:pt modelId="{5D60690F-D064-4FD2-BC80-F3A650FC1796}" type="sibTrans" cxnId="{FD51C0F8-639A-448F-AB0C-7141295F279F}">
      <dgm:prSet/>
      <dgm:spPr/>
      <dgm:t>
        <a:bodyPr/>
        <a:lstStyle/>
        <a:p>
          <a:endParaRPr lang="en-US"/>
        </a:p>
      </dgm:t>
    </dgm:pt>
    <dgm:pt modelId="{1E8E5723-E4C4-42CE-9101-0726CD1239D7}" type="pres">
      <dgm:prSet presAssocID="{2DAE608E-DCA2-459C-BF4C-06D15DF7880A}" presName="linear" presStyleCnt="0">
        <dgm:presLayoutVars>
          <dgm:animLvl val="lvl"/>
          <dgm:resizeHandles val="exact"/>
        </dgm:presLayoutVars>
      </dgm:prSet>
      <dgm:spPr/>
    </dgm:pt>
    <dgm:pt modelId="{4550BF73-A97B-4C99-87E4-FE89612BB138}" type="pres">
      <dgm:prSet presAssocID="{63EDBB5A-E2C2-4FAC-9BFE-E6C1A6C6CFF5}" presName="parentText" presStyleLbl="node1" presStyleIdx="0" presStyleCnt="3">
        <dgm:presLayoutVars>
          <dgm:chMax val="0"/>
          <dgm:bulletEnabled val="1"/>
        </dgm:presLayoutVars>
      </dgm:prSet>
      <dgm:spPr/>
    </dgm:pt>
    <dgm:pt modelId="{564E17AE-6759-496B-B2D4-404EEF0C622E}" type="pres">
      <dgm:prSet presAssocID="{C4171782-C962-40DD-8482-4F9225F8931C}" presName="spacer" presStyleCnt="0"/>
      <dgm:spPr/>
    </dgm:pt>
    <dgm:pt modelId="{58BF1B27-469B-494B-97B7-EF432710D62F}" type="pres">
      <dgm:prSet presAssocID="{3550B87E-1026-4670-AB73-2D89D077190B}" presName="parentText" presStyleLbl="node1" presStyleIdx="1" presStyleCnt="3">
        <dgm:presLayoutVars>
          <dgm:chMax val="0"/>
          <dgm:bulletEnabled val="1"/>
        </dgm:presLayoutVars>
      </dgm:prSet>
      <dgm:spPr/>
    </dgm:pt>
    <dgm:pt modelId="{A7D7E78C-8249-4914-880D-9D33B3106718}" type="pres">
      <dgm:prSet presAssocID="{9B34500B-EE85-4BBB-BC21-79762F7C57F0}" presName="spacer" presStyleCnt="0"/>
      <dgm:spPr/>
    </dgm:pt>
    <dgm:pt modelId="{A61FBF77-A50A-4A39-9B94-33FBC89914ED}" type="pres">
      <dgm:prSet presAssocID="{2E4B71A3-9908-43FB-831D-450B3B5DC004}" presName="parentText" presStyleLbl="node1" presStyleIdx="2" presStyleCnt="3">
        <dgm:presLayoutVars>
          <dgm:chMax val="0"/>
          <dgm:bulletEnabled val="1"/>
        </dgm:presLayoutVars>
      </dgm:prSet>
      <dgm:spPr/>
    </dgm:pt>
  </dgm:ptLst>
  <dgm:cxnLst>
    <dgm:cxn modelId="{058CD723-0384-4210-9E6B-948D756CEA97}" type="presOf" srcId="{63EDBB5A-E2C2-4FAC-9BFE-E6C1A6C6CFF5}" destId="{4550BF73-A97B-4C99-87E4-FE89612BB138}" srcOrd="0" destOrd="0" presId="urn:microsoft.com/office/officeart/2005/8/layout/vList2"/>
    <dgm:cxn modelId="{95D8B177-05E7-4724-9311-CE63FAC55E6E}" type="presOf" srcId="{2DAE608E-DCA2-459C-BF4C-06D15DF7880A}" destId="{1E8E5723-E4C4-42CE-9101-0726CD1239D7}" srcOrd="0" destOrd="0" presId="urn:microsoft.com/office/officeart/2005/8/layout/vList2"/>
    <dgm:cxn modelId="{801B36AC-24CD-40A2-8A5B-E87A73809A8C}" srcId="{2DAE608E-DCA2-459C-BF4C-06D15DF7880A}" destId="{63EDBB5A-E2C2-4FAC-9BFE-E6C1A6C6CFF5}" srcOrd="0" destOrd="0" parTransId="{D48EC46A-D5B9-4905-BFC8-8AECFB67860E}" sibTransId="{C4171782-C962-40DD-8482-4F9225F8931C}"/>
    <dgm:cxn modelId="{85E631B5-BA1F-4711-978C-C9E058412DE6}" type="presOf" srcId="{2E4B71A3-9908-43FB-831D-450B3B5DC004}" destId="{A61FBF77-A50A-4A39-9B94-33FBC89914ED}" srcOrd="0" destOrd="0" presId="urn:microsoft.com/office/officeart/2005/8/layout/vList2"/>
    <dgm:cxn modelId="{7A9A1CC8-6B57-42A9-9736-86661D9430FD}" type="presOf" srcId="{3550B87E-1026-4670-AB73-2D89D077190B}" destId="{58BF1B27-469B-494B-97B7-EF432710D62F}" srcOrd="0" destOrd="0" presId="urn:microsoft.com/office/officeart/2005/8/layout/vList2"/>
    <dgm:cxn modelId="{BF2142F7-11CC-4E49-B509-F671C5F1B883}" srcId="{2DAE608E-DCA2-459C-BF4C-06D15DF7880A}" destId="{3550B87E-1026-4670-AB73-2D89D077190B}" srcOrd="1" destOrd="0" parTransId="{12B0701B-2FB4-4A64-B76B-4C8347B67245}" sibTransId="{9B34500B-EE85-4BBB-BC21-79762F7C57F0}"/>
    <dgm:cxn modelId="{FD51C0F8-639A-448F-AB0C-7141295F279F}" srcId="{2DAE608E-DCA2-459C-BF4C-06D15DF7880A}" destId="{2E4B71A3-9908-43FB-831D-450B3B5DC004}" srcOrd="2" destOrd="0" parTransId="{6AA45773-F2A8-4F12-A63D-87C3C62C2631}" sibTransId="{5D60690F-D064-4FD2-BC80-F3A650FC1796}"/>
    <dgm:cxn modelId="{F8CB3AE4-6B38-4E56-BB7F-6A0DDE8A8CEB}" type="presParOf" srcId="{1E8E5723-E4C4-42CE-9101-0726CD1239D7}" destId="{4550BF73-A97B-4C99-87E4-FE89612BB138}" srcOrd="0" destOrd="0" presId="urn:microsoft.com/office/officeart/2005/8/layout/vList2"/>
    <dgm:cxn modelId="{7FDE128E-E279-4D60-A6A1-402D442A8B69}" type="presParOf" srcId="{1E8E5723-E4C4-42CE-9101-0726CD1239D7}" destId="{564E17AE-6759-496B-B2D4-404EEF0C622E}" srcOrd="1" destOrd="0" presId="urn:microsoft.com/office/officeart/2005/8/layout/vList2"/>
    <dgm:cxn modelId="{E5B46FA0-6714-4247-A557-3FF9A4FDBCE9}" type="presParOf" srcId="{1E8E5723-E4C4-42CE-9101-0726CD1239D7}" destId="{58BF1B27-469B-494B-97B7-EF432710D62F}" srcOrd="2" destOrd="0" presId="urn:microsoft.com/office/officeart/2005/8/layout/vList2"/>
    <dgm:cxn modelId="{FEF8E14F-E073-4FFB-A6ED-2DB21305DAA4}" type="presParOf" srcId="{1E8E5723-E4C4-42CE-9101-0726CD1239D7}" destId="{A7D7E78C-8249-4914-880D-9D33B3106718}" srcOrd="3" destOrd="0" presId="urn:microsoft.com/office/officeart/2005/8/layout/vList2"/>
    <dgm:cxn modelId="{44FDFFFE-CDD1-4508-B141-B218C06F798E}" type="presParOf" srcId="{1E8E5723-E4C4-42CE-9101-0726CD1239D7}" destId="{A61FBF77-A50A-4A39-9B94-33FBC89914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6389DC-4CD3-4EF1-BB22-32BE80FA264D}"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6204C510-4A74-4F7B-A303-5F530492FBAA}">
      <dgm:prSet/>
      <dgm:spPr/>
      <dgm:t>
        <a:bodyPr/>
        <a:lstStyle/>
        <a:p>
          <a:pPr rtl="0"/>
          <a:r>
            <a:rPr lang="en-US" dirty="0"/>
            <a:t>What are some good examples of districts working collaboratively with Tribes or Tribal Organizations to best support Alaska Native students?</a:t>
          </a:r>
        </a:p>
      </dgm:t>
    </dgm:pt>
    <dgm:pt modelId="{12D7DE58-BB99-480E-A286-758506FF4C88}" type="parTrans" cxnId="{33CB4FE5-CD42-4E78-A7DE-11F553431567}">
      <dgm:prSet/>
      <dgm:spPr/>
      <dgm:t>
        <a:bodyPr/>
        <a:lstStyle/>
        <a:p>
          <a:endParaRPr lang="en-US"/>
        </a:p>
      </dgm:t>
    </dgm:pt>
    <dgm:pt modelId="{9B066589-EF8B-4E89-9AC1-ED4C2CFA4522}" type="sibTrans" cxnId="{33CB4FE5-CD42-4E78-A7DE-11F553431567}">
      <dgm:prSet/>
      <dgm:spPr/>
      <dgm:t>
        <a:bodyPr/>
        <a:lstStyle/>
        <a:p>
          <a:endParaRPr lang="en-US"/>
        </a:p>
      </dgm:t>
    </dgm:pt>
    <dgm:pt modelId="{FBDD1FE5-5E31-49F0-B13D-6517D2A7A18B}" type="pres">
      <dgm:prSet presAssocID="{0F6389DC-4CD3-4EF1-BB22-32BE80FA264D}" presName="linear" presStyleCnt="0">
        <dgm:presLayoutVars>
          <dgm:animLvl val="lvl"/>
          <dgm:resizeHandles val="exact"/>
        </dgm:presLayoutVars>
      </dgm:prSet>
      <dgm:spPr/>
    </dgm:pt>
    <dgm:pt modelId="{D6A7C299-5FBF-4EA8-B16F-B071077E2BFD}" type="pres">
      <dgm:prSet presAssocID="{6204C510-4A74-4F7B-A303-5F530492FBAA}" presName="parentText" presStyleLbl="node1" presStyleIdx="0" presStyleCnt="1">
        <dgm:presLayoutVars>
          <dgm:chMax val="0"/>
          <dgm:bulletEnabled val="1"/>
        </dgm:presLayoutVars>
      </dgm:prSet>
      <dgm:spPr/>
    </dgm:pt>
  </dgm:ptLst>
  <dgm:cxnLst>
    <dgm:cxn modelId="{5D2DCD5F-F71B-4031-9440-2F2B1FC648F9}" type="presOf" srcId="{0F6389DC-4CD3-4EF1-BB22-32BE80FA264D}" destId="{FBDD1FE5-5E31-49F0-B13D-6517D2A7A18B}" srcOrd="0" destOrd="0" presId="urn:microsoft.com/office/officeart/2005/8/layout/vList2"/>
    <dgm:cxn modelId="{184C65A1-707B-40F2-A094-1E9C44F14BC1}" type="presOf" srcId="{6204C510-4A74-4F7B-A303-5F530492FBAA}" destId="{D6A7C299-5FBF-4EA8-B16F-B071077E2BFD}" srcOrd="0" destOrd="0" presId="urn:microsoft.com/office/officeart/2005/8/layout/vList2"/>
    <dgm:cxn modelId="{33CB4FE5-CD42-4E78-A7DE-11F553431567}" srcId="{0F6389DC-4CD3-4EF1-BB22-32BE80FA264D}" destId="{6204C510-4A74-4F7B-A303-5F530492FBAA}" srcOrd="0" destOrd="0" parTransId="{12D7DE58-BB99-480E-A286-758506FF4C88}" sibTransId="{9B066589-EF8B-4E89-9AC1-ED4C2CFA4522}"/>
    <dgm:cxn modelId="{E5F3E51C-00BE-4FFF-87D0-4D36516F4A46}" type="presParOf" srcId="{FBDD1FE5-5E31-49F0-B13D-6517D2A7A18B}" destId="{D6A7C299-5FBF-4EA8-B16F-B071077E2B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6389DC-4CD3-4EF1-BB22-32BE80FA264D}"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6204C510-4A74-4F7B-A303-5F530492FBAA}">
      <dgm:prSet/>
      <dgm:spPr/>
      <dgm:t>
        <a:bodyPr/>
        <a:lstStyle/>
        <a:p>
          <a:pPr rtl="0"/>
          <a:r>
            <a:rPr lang="en-US" dirty="0"/>
            <a:t>What is parent and family engagement? </a:t>
          </a:r>
        </a:p>
      </dgm:t>
    </dgm:pt>
    <dgm:pt modelId="{9B066589-EF8B-4E89-9AC1-ED4C2CFA4522}" type="sibTrans" cxnId="{33CB4FE5-CD42-4E78-A7DE-11F553431567}">
      <dgm:prSet/>
      <dgm:spPr/>
      <dgm:t>
        <a:bodyPr/>
        <a:lstStyle/>
        <a:p>
          <a:endParaRPr lang="en-US"/>
        </a:p>
      </dgm:t>
    </dgm:pt>
    <dgm:pt modelId="{12D7DE58-BB99-480E-A286-758506FF4C88}" type="parTrans" cxnId="{33CB4FE5-CD42-4E78-A7DE-11F553431567}">
      <dgm:prSet/>
      <dgm:spPr/>
      <dgm:t>
        <a:bodyPr/>
        <a:lstStyle/>
        <a:p>
          <a:endParaRPr lang="en-US"/>
        </a:p>
      </dgm:t>
    </dgm:pt>
    <dgm:pt modelId="{4F55C6D4-EAD0-455A-8EF2-A2211DCB0F50}">
      <dgm:prSet/>
      <dgm:spPr/>
      <dgm:t>
        <a:bodyPr/>
        <a:lstStyle/>
        <a:p>
          <a:pPr rtl="0"/>
          <a:r>
            <a:rPr lang="en-US" dirty="0"/>
            <a:t>What is the importance of parent and family engagement? </a:t>
          </a:r>
        </a:p>
      </dgm:t>
    </dgm:pt>
    <dgm:pt modelId="{F797FDB3-3760-45B1-882F-DD9337502012}" type="parTrans" cxnId="{121417A9-95B9-4536-89F2-BE6F9ACCC7B4}">
      <dgm:prSet/>
      <dgm:spPr/>
      <dgm:t>
        <a:bodyPr/>
        <a:lstStyle/>
        <a:p>
          <a:endParaRPr lang="en-US"/>
        </a:p>
      </dgm:t>
    </dgm:pt>
    <dgm:pt modelId="{8782E80A-076E-456E-B1CB-7DDBB867E0EA}" type="sibTrans" cxnId="{121417A9-95B9-4536-89F2-BE6F9ACCC7B4}">
      <dgm:prSet/>
      <dgm:spPr/>
      <dgm:t>
        <a:bodyPr/>
        <a:lstStyle/>
        <a:p>
          <a:endParaRPr lang="en-US"/>
        </a:p>
      </dgm:t>
    </dgm:pt>
    <dgm:pt modelId="{FBDD1FE5-5E31-49F0-B13D-6517D2A7A18B}" type="pres">
      <dgm:prSet presAssocID="{0F6389DC-4CD3-4EF1-BB22-32BE80FA264D}" presName="linear" presStyleCnt="0">
        <dgm:presLayoutVars>
          <dgm:animLvl val="lvl"/>
          <dgm:resizeHandles val="exact"/>
        </dgm:presLayoutVars>
      </dgm:prSet>
      <dgm:spPr/>
    </dgm:pt>
    <dgm:pt modelId="{D6A7C299-5FBF-4EA8-B16F-B071077E2BFD}" type="pres">
      <dgm:prSet presAssocID="{6204C510-4A74-4F7B-A303-5F530492FBAA}" presName="parentText" presStyleLbl="node1" presStyleIdx="0" presStyleCnt="2">
        <dgm:presLayoutVars>
          <dgm:chMax val="0"/>
          <dgm:bulletEnabled val="1"/>
        </dgm:presLayoutVars>
      </dgm:prSet>
      <dgm:spPr/>
    </dgm:pt>
    <dgm:pt modelId="{C703FD37-B79B-4C46-845D-5256F116743A}" type="pres">
      <dgm:prSet presAssocID="{9B066589-EF8B-4E89-9AC1-ED4C2CFA4522}" presName="spacer" presStyleCnt="0"/>
      <dgm:spPr/>
    </dgm:pt>
    <dgm:pt modelId="{9D60DE7F-EF38-4E11-AAED-C012F1B18CD1}" type="pres">
      <dgm:prSet presAssocID="{4F55C6D4-EAD0-455A-8EF2-A2211DCB0F50}" presName="parentText" presStyleLbl="node1" presStyleIdx="1" presStyleCnt="2">
        <dgm:presLayoutVars>
          <dgm:chMax val="0"/>
          <dgm:bulletEnabled val="1"/>
        </dgm:presLayoutVars>
      </dgm:prSet>
      <dgm:spPr/>
    </dgm:pt>
  </dgm:ptLst>
  <dgm:cxnLst>
    <dgm:cxn modelId="{B41F3B0E-BE15-43D2-A9FF-EF83A34DC0BB}" type="presOf" srcId="{6204C510-4A74-4F7B-A303-5F530492FBAA}" destId="{D6A7C299-5FBF-4EA8-B16F-B071077E2BFD}" srcOrd="0" destOrd="0" presId="urn:microsoft.com/office/officeart/2005/8/layout/vList2"/>
    <dgm:cxn modelId="{87B44C32-8E14-43D8-A3A8-CE178938BE71}" type="presOf" srcId="{0F6389DC-4CD3-4EF1-BB22-32BE80FA264D}" destId="{FBDD1FE5-5E31-49F0-B13D-6517D2A7A18B}" srcOrd="0" destOrd="0" presId="urn:microsoft.com/office/officeart/2005/8/layout/vList2"/>
    <dgm:cxn modelId="{121417A9-95B9-4536-89F2-BE6F9ACCC7B4}" srcId="{0F6389DC-4CD3-4EF1-BB22-32BE80FA264D}" destId="{4F55C6D4-EAD0-455A-8EF2-A2211DCB0F50}" srcOrd="1" destOrd="0" parTransId="{F797FDB3-3760-45B1-882F-DD9337502012}" sibTransId="{8782E80A-076E-456E-B1CB-7DDBB867E0EA}"/>
    <dgm:cxn modelId="{E50E93B7-0CB9-424C-9E63-A3897BCF2A20}" type="presOf" srcId="{4F55C6D4-EAD0-455A-8EF2-A2211DCB0F50}" destId="{9D60DE7F-EF38-4E11-AAED-C012F1B18CD1}" srcOrd="0" destOrd="0" presId="urn:microsoft.com/office/officeart/2005/8/layout/vList2"/>
    <dgm:cxn modelId="{33CB4FE5-CD42-4E78-A7DE-11F553431567}" srcId="{0F6389DC-4CD3-4EF1-BB22-32BE80FA264D}" destId="{6204C510-4A74-4F7B-A303-5F530492FBAA}" srcOrd="0" destOrd="0" parTransId="{12D7DE58-BB99-480E-A286-758506FF4C88}" sibTransId="{9B066589-EF8B-4E89-9AC1-ED4C2CFA4522}"/>
    <dgm:cxn modelId="{32A858FF-463D-4F57-9543-7162EC63C340}" type="presParOf" srcId="{FBDD1FE5-5E31-49F0-B13D-6517D2A7A18B}" destId="{D6A7C299-5FBF-4EA8-B16F-B071077E2BFD}" srcOrd="0" destOrd="0" presId="urn:microsoft.com/office/officeart/2005/8/layout/vList2"/>
    <dgm:cxn modelId="{2D285274-C74A-43BF-A172-F54FED72B961}" type="presParOf" srcId="{FBDD1FE5-5E31-49F0-B13D-6517D2A7A18B}" destId="{C703FD37-B79B-4C46-845D-5256F116743A}" srcOrd="1" destOrd="0" presId="urn:microsoft.com/office/officeart/2005/8/layout/vList2"/>
    <dgm:cxn modelId="{87951263-D2EC-4D50-B65A-530E33E386C6}" type="presParOf" srcId="{FBDD1FE5-5E31-49F0-B13D-6517D2A7A18B}" destId="{9D60DE7F-EF38-4E11-AAED-C012F1B18C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9E470B-A292-4D18-8F4A-AE9E54FF260B}" type="doc">
      <dgm:prSet loTypeId="urn:microsoft.com/office/officeart/2005/8/layout/hList1" loCatId="list" qsTypeId="urn:microsoft.com/office/officeart/2005/8/quickstyle/simple3" qsCatId="simple" csTypeId="urn:microsoft.com/office/officeart/2005/8/colors/accent4_2" csCatId="accent4"/>
      <dgm:spPr/>
      <dgm:t>
        <a:bodyPr/>
        <a:lstStyle/>
        <a:p>
          <a:endParaRPr lang="en-US"/>
        </a:p>
      </dgm:t>
    </dgm:pt>
    <dgm:pt modelId="{A55046CF-89EE-499D-8BDB-36BC3CE0AC2C}">
      <dgm:prSet/>
      <dgm:spPr/>
      <dgm:t>
        <a:bodyPr/>
        <a:lstStyle/>
        <a:p>
          <a:pPr rtl="0"/>
          <a:r>
            <a:rPr lang="en-US"/>
            <a:t>“Parent” to “Parent and Family” </a:t>
          </a:r>
        </a:p>
      </dgm:t>
    </dgm:pt>
    <dgm:pt modelId="{5D402532-611B-4D9D-BD84-74D3D8497448}" type="parTrans" cxnId="{E16F6D72-7E70-4151-933D-4277D9E0D27C}">
      <dgm:prSet/>
      <dgm:spPr/>
      <dgm:t>
        <a:bodyPr/>
        <a:lstStyle/>
        <a:p>
          <a:endParaRPr lang="en-US"/>
        </a:p>
      </dgm:t>
    </dgm:pt>
    <dgm:pt modelId="{CDA68CF7-5B5E-4608-850E-F0A822E8FD9E}" type="sibTrans" cxnId="{E16F6D72-7E70-4151-933D-4277D9E0D27C}">
      <dgm:prSet/>
      <dgm:spPr/>
      <dgm:t>
        <a:bodyPr/>
        <a:lstStyle/>
        <a:p>
          <a:endParaRPr lang="en-US"/>
        </a:p>
      </dgm:t>
    </dgm:pt>
    <dgm:pt modelId="{E7FFD74D-4858-421C-BD74-E6018011D317}">
      <dgm:prSet/>
      <dgm:spPr/>
      <dgm:t>
        <a:bodyPr/>
        <a:lstStyle/>
        <a:p>
          <a:pPr rtl="0"/>
          <a:r>
            <a:rPr lang="en-US" dirty="0"/>
            <a:t>Adding family is </a:t>
          </a:r>
          <a:r>
            <a:rPr lang="en-US" b="1" dirty="0"/>
            <a:t>inclusive and respective of all adults who raise and care for children </a:t>
          </a:r>
          <a:r>
            <a:rPr lang="en-US" dirty="0"/>
            <a:t>(i.e., biological parents, adoptive parent, foster parents, grandparents, legal and informal guardians, and adult siblings) </a:t>
          </a:r>
        </a:p>
      </dgm:t>
    </dgm:pt>
    <dgm:pt modelId="{80946D05-8B94-416B-AC3F-84B86457CB68}" type="parTrans" cxnId="{850A0E07-1D12-48F1-8871-D3457C4A3E33}">
      <dgm:prSet/>
      <dgm:spPr/>
      <dgm:t>
        <a:bodyPr/>
        <a:lstStyle/>
        <a:p>
          <a:endParaRPr lang="en-US"/>
        </a:p>
      </dgm:t>
    </dgm:pt>
    <dgm:pt modelId="{8CE2731B-DDAB-47EA-A297-6A8CFD52C03C}" type="sibTrans" cxnId="{850A0E07-1D12-48F1-8871-D3457C4A3E33}">
      <dgm:prSet/>
      <dgm:spPr/>
      <dgm:t>
        <a:bodyPr/>
        <a:lstStyle/>
        <a:p>
          <a:endParaRPr lang="en-US"/>
        </a:p>
      </dgm:t>
    </dgm:pt>
    <dgm:pt modelId="{A25BFBD0-9768-4147-AE2C-C8109AD12CA0}">
      <dgm:prSet/>
      <dgm:spPr/>
      <dgm:t>
        <a:bodyPr/>
        <a:lstStyle/>
        <a:p>
          <a:pPr rtl="0"/>
          <a:r>
            <a:rPr lang="en-US" dirty="0"/>
            <a:t>“Involvement” to “Engagement” </a:t>
          </a:r>
        </a:p>
      </dgm:t>
    </dgm:pt>
    <dgm:pt modelId="{C3F5AAB8-5EA7-49C5-A4C5-4CBCCB655489}" type="parTrans" cxnId="{6CF3549F-7A4F-4A60-8FD9-CDD54FF5194B}">
      <dgm:prSet/>
      <dgm:spPr/>
      <dgm:t>
        <a:bodyPr/>
        <a:lstStyle/>
        <a:p>
          <a:endParaRPr lang="en-US"/>
        </a:p>
      </dgm:t>
    </dgm:pt>
    <dgm:pt modelId="{08BC3144-2822-43A3-A208-55C0407ED4AF}" type="sibTrans" cxnId="{6CF3549F-7A4F-4A60-8FD9-CDD54FF5194B}">
      <dgm:prSet/>
      <dgm:spPr/>
      <dgm:t>
        <a:bodyPr/>
        <a:lstStyle/>
        <a:p>
          <a:endParaRPr lang="en-US"/>
        </a:p>
      </dgm:t>
    </dgm:pt>
    <dgm:pt modelId="{A61964B6-DD0A-406C-BD3A-B9B2AD0B866E}">
      <dgm:prSet/>
      <dgm:spPr/>
      <dgm:t>
        <a:bodyPr/>
        <a:lstStyle/>
        <a:p>
          <a:pPr rtl="0"/>
          <a:r>
            <a:rPr lang="en-US" dirty="0"/>
            <a:t>Involvement implies </a:t>
          </a:r>
          <a:r>
            <a:rPr lang="en-US" b="1" dirty="0"/>
            <a:t>doing to </a:t>
          </a:r>
        </a:p>
      </dgm:t>
    </dgm:pt>
    <dgm:pt modelId="{410259DE-C33D-4909-A264-59221C5125FE}" type="parTrans" cxnId="{CD753C51-B372-41BE-A657-BEF83ECFD2F4}">
      <dgm:prSet/>
      <dgm:spPr/>
      <dgm:t>
        <a:bodyPr/>
        <a:lstStyle/>
        <a:p>
          <a:endParaRPr lang="en-US"/>
        </a:p>
      </dgm:t>
    </dgm:pt>
    <dgm:pt modelId="{1CA34C60-C76B-4E92-AC3F-162C837C3B34}" type="sibTrans" cxnId="{CD753C51-B372-41BE-A657-BEF83ECFD2F4}">
      <dgm:prSet/>
      <dgm:spPr/>
      <dgm:t>
        <a:bodyPr/>
        <a:lstStyle/>
        <a:p>
          <a:endParaRPr lang="en-US"/>
        </a:p>
      </dgm:t>
    </dgm:pt>
    <dgm:pt modelId="{48EF711F-B919-424D-9E7F-9FEBF187B6A8}">
      <dgm:prSet/>
      <dgm:spPr/>
      <dgm:t>
        <a:bodyPr/>
        <a:lstStyle/>
        <a:p>
          <a:pPr rtl="0"/>
          <a:r>
            <a:rPr lang="en-US" dirty="0"/>
            <a:t>Engagement implies </a:t>
          </a:r>
          <a:r>
            <a:rPr lang="en-US" b="1" dirty="0"/>
            <a:t>doing with</a:t>
          </a:r>
        </a:p>
      </dgm:t>
    </dgm:pt>
    <dgm:pt modelId="{1F9B7590-9B0A-4617-8765-7FA1D1B1991C}" type="parTrans" cxnId="{8369F31B-D320-462D-BCBF-F82CAB853929}">
      <dgm:prSet/>
      <dgm:spPr/>
      <dgm:t>
        <a:bodyPr/>
        <a:lstStyle/>
        <a:p>
          <a:endParaRPr lang="en-US"/>
        </a:p>
      </dgm:t>
    </dgm:pt>
    <dgm:pt modelId="{7A830D96-2DFD-488F-B23B-AEC8B5612FCF}" type="sibTrans" cxnId="{8369F31B-D320-462D-BCBF-F82CAB853929}">
      <dgm:prSet/>
      <dgm:spPr/>
      <dgm:t>
        <a:bodyPr/>
        <a:lstStyle/>
        <a:p>
          <a:endParaRPr lang="en-US"/>
        </a:p>
      </dgm:t>
    </dgm:pt>
    <dgm:pt modelId="{5903C28F-7024-431B-9B4E-B1B7B0CC285C}" type="pres">
      <dgm:prSet presAssocID="{FD9E470B-A292-4D18-8F4A-AE9E54FF260B}" presName="Name0" presStyleCnt="0">
        <dgm:presLayoutVars>
          <dgm:dir/>
          <dgm:animLvl val="lvl"/>
          <dgm:resizeHandles val="exact"/>
        </dgm:presLayoutVars>
      </dgm:prSet>
      <dgm:spPr/>
    </dgm:pt>
    <dgm:pt modelId="{8EFB461E-687A-4F5D-96C3-5721E2F3F6B7}" type="pres">
      <dgm:prSet presAssocID="{A55046CF-89EE-499D-8BDB-36BC3CE0AC2C}" presName="composite" presStyleCnt="0"/>
      <dgm:spPr/>
    </dgm:pt>
    <dgm:pt modelId="{DD04828C-0B68-4A22-B872-B223B5CCF885}" type="pres">
      <dgm:prSet presAssocID="{A55046CF-89EE-499D-8BDB-36BC3CE0AC2C}" presName="parTx" presStyleLbl="alignNode1" presStyleIdx="0" presStyleCnt="2">
        <dgm:presLayoutVars>
          <dgm:chMax val="0"/>
          <dgm:chPref val="0"/>
          <dgm:bulletEnabled val="1"/>
        </dgm:presLayoutVars>
      </dgm:prSet>
      <dgm:spPr/>
    </dgm:pt>
    <dgm:pt modelId="{B330E417-4DE6-4203-8D99-683C4B2472E9}" type="pres">
      <dgm:prSet presAssocID="{A55046CF-89EE-499D-8BDB-36BC3CE0AC2C}" presName="desTx" presStyleLbl="alignAccFollowNode1" presStyleIdx="0" presStyleCnt="2">
        <dgm:presLayoutVars>
          <dgm:bulletEnabled val="1"/>
        </dgm:presLayoutVars>
      </dgm:prSet>
      <dgm:spPr/>
    </dgm:pt>
    <dgm:pt modelId="{BD9A5D78-ECE7-4A60-9A3F-B5CCB064089D}" type="pres">
      <dgm:prSet presAssocID="{CDA68CF7-5B5E-4608-850E-F0A822E8FD9E}" presName="space" presStyleCnt="0"/>
      <dgm:spPr/>
    </dgm:pt>
    <dgm:pt modelId="{D2FABC08-D9BB-4CC5-BBF4-7F690B098DD2}" type="pres">
      <dgm:prSet presAssocID="{A25BFBD0-9768-4147-AE2C-C8109AD12CA0}" presName="composite" presStyleCnt="0"/>
      <dgm:spPr/>
    </dgm:pt>
    <dgm:pt modelId="{87CCF744-C107-4CD3-B73A-AD783AE0C6C0}" type="pres">
      <dgm:prSet presAssocID="{A25BFBD0-9768-4147-AE2C-C8109AD12CA0}" presName="parTx" presStyleLbl="alignNode1" presStyleIdx="1" presStyleCnt="2">
        <dgm:presLayoutVars>
          <dgm:chMax val="0"/>
          <dgm:chPref val="0"/>
          <dgm:bulletEnabled val="1"/>
        </dgm:presLayoutVars>
      </dgm:prSet>
      <dgm:spPr/>
    </dgm:pt>
    <dgm:pt modelId="{5D761B24-F7A4-4988-A245-A62147AFBC01}" type="pres">
      <dgm:prSet presAssocID="{A25BFBD0-9768-4147-AE2C-C8109AD12CA0}" presName="desTx" presStyleLbl="alignAccFollowNode1" presStyleIdx="1" presStyleCnt="2">
        <dgm:presLayoutVars>
          <dgm:bulletEnabled val="1"/>
        </dgm:presLayoutVars>
      </dgm:prSet>
      <dgm:spPr/>
    </dgm:pt>
  </dgm:ptLst>
  <dgm:cxnLst>
    <dgm:cxn modelId="{850A0E07-1D12-48F1-8871-D3457C4A3E33}" srcId="{A55046CF-89EE-499D-8BDB-36BC3CE0AC2C}" destId="{E7FFD74D-4858-421C-BD74-E6018011D317}" srcOrd="0" destOrd="0" parTransId="{80946D05-8B94-416B-AC3F-84B86457CB68}" sibTransId="{8CE2731B-DDAB-47EA-A297-6A8CFD52C03C}"/>
    <dgm:cxn modelId="{D7B92911-1B74-4BFC-8945-F781E0946303}" type="presOf" srcId="{A61964B6-DD0A-406C-BD3A-B9B2AD0B866E}" destId="{5D761B24-F7A4-4988-A245-A62147AFBC01}" srcOrd="0" destOrd="0" presId="urn:microsoft.com/office/officeart/2005/8/layout/hList1"/>
    <dgm:cxn modelId="{8369F31B-D320-462D-BCBF-F82CAB853929}" srcId="{A25BFBD0-9768-4147-AE2C-C8109AD12CA0}" destId="{48EF711F-B919-424D-9E7F-9FEBF187B6A8}" srcOrd="1" destOrd="0" parTransId="{1F9B7590-9B0A-4617-8765-7FA1D1B1991C}" sibTransId="{7A830D96-2DFD-488F-B23B-AEC8B5612FCF}"/>
    <dgm:cxn modelId="{2EF7AF4A-98C4-4333-A50E-5363B4B43319}" type="presOf" srcId="{A25BFBD0-9768-4147-AE2C-C8109AD12CA0}" destId="{87CCF744-C107-4CD3-B73A-AD783AE0C6C0}" srcOrd="0" destOrd="0" presId="urn:microsoft.com/office/officeart/2005/8/layout/hList1"/>
    <dgm:cxn modelId="{CD753C51-B372-41BE-A657-BEF83ECFD2F4}" srcId="{A25BFBD0-9768-4147-AE2C-C8109AD12CA0}" destId="{A61964B6-DD0A-406C-BD3A-B9B2AD0B866E}" srcOrd="0" destOrd="0" parTransId="{410259DE-C33D-4909-A264-59221C5125FE}" sibTransId="{1CA34C60-C76B-4E92-AC3F-162C837C3B34}"/>
    <dgm:cxn modelId="{E16F6D72-7E70-4151-933D-4277D9E0D27C}" srcId="{FD9E470B-A292-4D18-8F4A-AE9E54FF260B}" destId="{A55046CF-89EE-499D-8BDB-36BC3CE0AC2C}" srcOrd="0" destOrd="0" parTransId="{5D402532-611B-4D9D-BD84-74D3D8497448}" sibTransId="{CDA68CF7-5B5E-4608-850E-F0A822E8FD9E}"/>
    <dgm:cxn modelId="{B782D293-2F89-4D78-94A7-303A66516664}" type="presOf" srcId="{FD9E470B-A292-4D18-8F4A-AE9E54FF260B}" destId="{5903C28F-7024-431B-9B4E-B1B7B0CC285C}" srcOrd="0" destOrd="0" presId="urn:microsoft.com/office/officeart/2005/8/layout/hList1"/>
    <dgm:cxn modelId="{6CF3549F-7A4F-4A60-8FD9-CDD54FF5194B}" srcId="{FD9E470B-A292-4D18-8F4A-AE9E54FF260B}" destId="{A25BFBD0-9768-4147-AE2C-C8109AD12CA0}" srcOrd="1" destOrd="0" parTransId="{C3F5AAB8-5EA7-49C5-A4C5-4CBCCB655489}" sibTransId="{08BC3144-2822-43A3-A208-55C0407ED4AF}"/>
    <dgm:cxn modelId="{4874DBB7-E297-4F1E-A43B-596C77E05C37}" type="presOf" srcId="{A55046CF-89EE-499D-8BDB-36BC3CE0AC2C}" destId="{DD04828C-0B68-4A22-B872-B223B5CCF885}" srcOrd="0" destOrd="0" presId="urn:microsoft.com/office/officeart/2005/8/layout/hList1"/>
    <dgm:cxn modelId="{EA1509C5-82FE-48D7-B716-5D91CBE44B6F}" type="presOf" srcId="{E7FFD74D-4858-421C-BD74-E6018011D317}" destId="{B330E417-4DE6-4203-8D99-683C4B2472E9}" srcOrd="0" destOrd="0" presId="urn:microsoft.com/office/officeart/2005/8/layout/hList1"/>
    <dgm:cxn modelId="{8361C5CF-9801-40D7-9DC9-BBA4ABF67DCF}" type="presOf" srcId="{48EF711F-B919-424D-9E7F-9FEBF187B6A8}" destId="{5D761B24-F7A4-4988-A245-A62147AFBC01}" srcOrd="0" destOrd="1" presId="urn:microsoft.com/office/officeart/2005/8/layout/hList1"/>
    <dgm:cxn modelId="{1DE6352F-715F-47C6-BF25-6C4FA3D7F668}" type="presParOf" srcId="{5903C28F-7024-431B-9B4E-B1B7B0CC285C}" destId="{8EFB461E-687A-4F5D-96C3-5721E2F3F6B7}" srcOrd="0" destOrd="0" presId="urn:microsoft.com/office/officeart/2005/8/layout/hList1"/>
    <dgm:cxn modelId="{9855B70D-78B0-4567-9F48-DA5C703EDD07}" type="presParOf" srcId="{8EFB461E-687A-4F5D-96C3-5721E2F3F6B7}" destId="{DD04828C-0B68-4A22-B872-B223B5CCF885}" srcOrd="0" destOrd="0" presId="urn:microsoft.com/office/officeart/2005/8/layout/hList1"/>
    <dgm:cxn modelId="{A41073E6-58EA-4FD9-A332-BE702D49DE7F}" type="presParOf" srcId="{8EFB461E-687A-4F5D-96C3-5721E2F3F6B7}" destId="{B330E417-4DE6-4203-8D99-683C4B2472E9}" srcOrd="1" destOrd="0" presId="urn:microsoft.com/office/officeart/2005/8/layout/hList1"/>
    <dgm:cxn modelId="{5C0BBE86-C131-4824-BEC1-9FF84194D3B9}" type="presParOf" srcId="{5903C28F-7024-431B-9B4E-B1B7B0CC285C}" destId="{BD9A5D78-ECE7-4A60-9A3F-B5CCB064089D}" srcOrd="1" destOrd="0" presId="urn:microsoft.com/office/officeart/2005/8/layout/hList1"/>
    <dgm:cxn modelId="{F6FA9A28-4F3D-4B59-BB39-9E8E6E7FEBB3}" type="presParOf" srcId="{5903C28F-7024-431B-9B4E-B1B7B0CC285C}" destId="{D2FABC08-D9BB-4CC5-BBF4-7F690B098DD2}" srcOrd="2" destOrd="0" presId="urn:microsoft.com/office/officeart/2005/8/layout/hList1"/>
    <dgm:cxn modelId="{0D63DE94-DB51-4458-AFDC-0B77882CF7E1}" type="presParOf" srcId="{D2FABC08-D9BB-4CC5-BBF4-7F690B098DD2}" destId="{87CCF744-C107-4CD3-B73A-AD783AE0C6C0}" srcOrd="0" destOrd="0" presId="urn:microsoft.com/office/officeart/2005/8/layout/hList1"/>
    <dgm:cxn modelId="{0F26AE49-0CBF-49FA-99D5-84B8CEB4B456}" type="presParOf" srcId="{D2FABC08-D9BB-4CC5-BBF4-7F690B098DD2}" destId="{5D761B24-F7A4-4988-A245-A62147AFBC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C61A56-0346-4C73-9216-71590DB9AB4E}" type="doc">
      <dgm:prSet loTypeId="urn:diagrams.loki3.com/BracketList" loCatId="list" qsTypeId="urn:microsoft.com/office/officeart/2005/8/quickstyle/simple3" qsCatId="simple" csTypeId="urn:microsoft.com/office/officeart/2005/8/colors/accent4_2" csCatId="accent4" phldr="1"/>
      <dgm:spPr/>
      <dgm:t>
        <a:bodyPr/>
        <a:lstStyle/>
        <a:p>
          <a:endParaRPr lang="en-US"/>
        </a:p>
      </dgm:t>
    </dgm:pt>
    <dgm:pt modelId="{24E17322-7DC1-46EB-800E-FF58D7ED309C}">
      <dgm:prSet/>
      <dgm:spPr/>
      <dgm:t>
        <a:bodyPr/>
        <a:lstStyle/>
        <a:p>
          <a:pPr rtl="0"/>
          <a:r>
            <a:rPr lang="en-US" dirty="0"/>
            <a:t>The participation of parents in </a:t>
          </a:r>
          <a:r>
            <a:rPr lang="en-US" b="1" dirty="0"/>
            <a:t>regular</a:t>
          </a:r>
          <a:r>
            <a:rPr lang="en-US" dirty="0"/>
            <a:t>, </a:t>
          </a:r>
          <a:r>
            <a:rPr lang="en-US" b="1" dirty="0"/>
            <a:t>two-way</a:t>
          </a:r>
          <a:r>
            <a:rPr lang="en-US" dirty="0"/>
            <a:t>, and </a:t>
          </a:r>
          <a:r>
            <a:rPr lang="en-US" b="1" dirty="0"/>
            <a:t>meaningful</a:t>
          </a:r>
          <a:r>
            <a:rPr lang="en-US" dirty="0"/>
            <a:t> </a:t>
          </a:r>
          <a:r>
            <a:rPr lang="en-US" b="1" dirty="0"/>
            <a:t>communication</a:t>
          </a:r>
          <a:r>
            <a:rPr lang="en-US" dirty="0"/>
            <a:t> involving student academic learning and other school activities, including ensuring that parents: </a:t>
          </a:r>
        </a:p>
      </dgm:t>
    </dgm:pt>
    <dgm:pt modelId="{A6F01F59-81B7-4C1E-85B7-FBB77D3EF162}" type="parTrans" cxnId="{CFF53C7C-DB05-4E72-BF8E-8F03C54DC5F8}">
      <dgm:prSet/>
      <dgm:spPr/>
      <dgm:t>
        <a:bodyPr/>
        <a:lstStyle/>
        <a:p>
          <a:endParaRPr lang="en-US"/>
        </a:p>
      </dgm:t>
    </dgm:pt>
    <dgm:pt modelId="{E329DEEB-E595-45E8-AF23-395285A498EB}" type="sibTrans" cxnId="{CFF53C7C-DB05-4E72-BF8E-8F03C54DC5F8}">
      <dgm:prSet/>
      <dgm:spPr/>
      <dgm:t>
        <a:bodyPr/>
        <a:lstStyle/>
        <a:p>
          <a:endParaRPr lang="en-US"/>
        </a:p>
      </dgm:t>
    </dgm:pt>
    <dgm:pt modelId="{4B033D3D-EE78-4BA3-955E-ABC135525E53}">
      <dgm:prSet/>
      <dgm:spPr/>
      <dgm:t>
        <a:bodyPr/>
        <a:lstStyle/>
        <a:p>
          <a:pPr rtl="0"/>
          <a:r>
            <a:rPr lang="en-US" b="1" dirty="0"/>
            <a:t>play an integral role </a:t>
          </a:r>
          <a:r>
            <a:rPr lang="en-US" dirty="0"/>
            <a:t>in assisting their child’s learning; </a:t>
          </a:r>
        </a:p>
      </dgm:t>
    </dgm:pt>
    <dgm:pt modelId="{F6C73D4A-8301-4DAE-9845-1D6BA62EFAFD}" type="parTrans" cxnId="{E45EB46B-12AF-4243-BD35-5CB730CE9BF2}">
      <dgm:prSet/>
      <dgm:spPr/>
      <dgm:t>
        <a:bodyPr/>
        <a:lstStyle/>
        <a:p>
          <a:endParaRPr lang="en-US"/>
        </a:p>
      </dgm:t>
    </dgm:pt>
    <dgm:pt modelId="{B2C98F22-29D5-47E4-A7D9-83B9849820C3}" type="sibTrans" cxnId="{E45EB46B-12AF-4243-BD35-5CB730CE9BF2}">
      <dgm:prSet/>
      <dgm:spPr/>
      <dgm:t>
        <a:bodyPr/>
        <a:lstStyle/>
        <a:p>
          <a:endParaRPr lang="en-US"/>
        </a:p>
      </dgm:t>
    </dgm:pt>
    <dgm:pt modelId="{4D618E71-295B-494B-9C84-68B6C6363EF5}">
      <dgm:prSet/>
      <dgm:spPr/>
      <dgm:t>
        <a:bodyPr/>
        <a:lstStyle/>
        <a:p>
          <a:pPr rtl="0"/>
          <a:r>
            <a:rPr lang="en-US" dirty="0"/>
            <a:t>are </a:t>
          </a:r>
          <a:r>
            <a:rPr lang="en-US" b="1" dirty="0"/>
            <a:t>encouraged to be actively involved</a:t>
          </a:r>
          <a:r>
            <a:rPr lang="en-US" dirty="0"/>
            <a:t> in their child’s education at school; </a:t>
          </a:r>
        </a:p>
      </dgm:t>
    </dgm:pt>
    <dgm:pt modelId="{7AACAEE6-6D43-48BA-8D8A-0FD4BCC61A57}" type="parTrans" cxnId="{807DA7A0-3179-4A53-B43A-67C6B481BBAD}">
      <dgm:prSet/>
      <dgm:spPr/>
      <dgm:t>
        <a:bodyPr/>
        <a:lstStyle/>
        <a:p>
          <a:endParaRPr lang="en-US"/>
        </a:p>
      </dgm:t>
    </dgm:pt>
    <dgm:pt modelId="{107AA78D-EEDF-4F6C-A130-846A202460FC}" type="sibTrans" cxnId="{807DA7A0-3179-4A53-B43A-67C6B481BBAD}">
      <dgm:prSet/>
      <dgm:spPr/>
      <dgm:t>
        <a:bodyPr/>
        <a:lstStyle/>
        <a:p>
          <a:endParaRPr lang="en-US"/>
        </a:p>
      </dgm:t>
    </dgm:pt>
    <dgm:pt modelId="{BF9677D5-249F-4CA1-A609-A27A0C439CC5}">
      <dgm:prSet/>
      <dgm:spPr/>
      <dgm:t>
        <a:bodyPr/>
        <a:lstStyle/>
        <a:p>
          <a:pPr rtl="0"/>
          <a:r>
            <a:rPr lang="en-US" dirty="0"/>
            <a:t>are </a:t>
          </a:r>
          <a:r>
            <a:rPr lang="en-US" b="1" dirty="0"/>
            <a:t>full partners </a:t>
          </a:r>
          <a:r>
            <a:rPr lang="en-US" dirty="0"/>
            <a:t>in their child’s education and are included, as appropriate, in</a:t>
          </a:r>
        </a:p>
      </dgm:t>
    </dgm:pt>
    <dgm:pt modelId="{2CB745E4-AF7E-4147-86D7-89D62A6BC570}" type="parTrans" cxnId="{A49C348E-8685-4E3B-8A2B-D88B15E3F103}">
      <dgm:prSet/>
      <dgm:spPr/>
      <dgm:t>
        <a:bodyPr/>
        <a:lstStyle/>
        <a:p>
          <a:endParaRPr lang="en-US"/>
        </a:p>
      </dgm:t>
    </dgm:pt>
    <dgm:pt modelId="{0011D132-E111-48C8-A837-3293BC6881BA}" type="sibTrans" cxnId="{A49C348E-8685-4E3B-8A2B-D88B15E3F103}">
      <dgm:prSet/>
      <dgm:spPr/>
      <dgm:t>
        <a:bodyPr/>
        <a:lstStyle/>
        <a:p>
          <a:endParaRPr lang="en-US"/>
        </a:p>
      </dgm:t>
    </dgm:pt>
    <dgm:pt modelId="{EB721C10-8830-4770-9BA0-2744D9A51892}">
      <dgm:prSet/>
      <dgm:spPr/>
      <dgm:t>
        <a:bodyPr/>
        <a:lstStyle/>
        <a:p>
          <a:pPr rtl="0"/>
          <a:r>
            <a:rPr lang="en-US" b="1" dirty="0"/>
            <a:t>decision-making</a:t>
          </a:r>
          <a:r>
            <a:rPr lang="en-US" dirty="0"/>
            <a:t> and on advisory committees to assist in the education of their child; and </a:t>
          </a:r>
        </a:p>
      </dgm:t>
    </dgm:pt>
    <dgm:pt modelId="{2973C792-F0D6-4855-B109-2DB779EC9437}" type="parTrans" cxnId="{B167F0F0-9C7E-4869-B0C8-EDBF620EB5A9}">
      <dgm:prSet/>
      <dgm:spPr/>
      <dgm:t>
        <a:bodyPr/>
        <a:lstStyle/>
        <a:p>
          <a:endParaRPr lang="en-US"/>
        </a:p>
      </dgm:t>
    </dgm:pt>
    <dgm:pt modelId="{327B77C2-5C93-4B29-817A-324D5549E874}" type="sibTrans" cxnId="{B167F0F0-9C7E-4869-B0C8-EDBF620EB5A9}">
      <dgm:prSet/>
      <dgm:spPr/>
      <dgm:t>
        <a:bodyPr/>
        <a:lstStyle/>
        <a:p>
          <a:endParaRPr lang="en-US"/>
        </a:p>
      </dgm:t>
    </dgm:pt>
    <dgm:pt modelId="{BF78C924-C501-49BF-B942-3FDFC6D6A608}">
      <dgm:prSet/>
      <dgm:spPr/>
      <dgm:t>
        <a:bodyPr/>
        <a:lstStyle/>
        <a:p>
          <a:pPr rtl="0"/>
          <a:r>
            <a:rPr lang="en-US" dirty="0"/>
            <a:t>the carrying out of other activities, such as those described in the parent &amp; family engagement section of Title I-A.</a:t>
          </a:r>
        </a:p>
      </dgm:t>
    </dgm:pt>
    <dgm:pt modelId="{334611CB-3673-41B1-B624-C31B9275376B}" type="parTrans" cxnId="{2CC3AB99-FF3A-488E-B18F-26706DEAC910}">
      <dgm:prSet/>
      <dgm:spPr/>
      <dgm:t>
        <a:bodyPr/>
        <a:lstStyle/>
        <a:p>
          <a:endParaRPr lang="en-US"/>
        </a:p>
      </dgm:t>
    </dgm:pt>
    <dgm:pt modelId="{44C4021E-7A51-458A-9CDC-673948867E60}" type="sibTrans" cxnId="{2CC3AB99-FF3A-488E-B18F-26706DEAC910}">
      <dgm:prSet/>
      <dgm:spPr/>
      <dgm:t>
        <a:bodyPr/>
        <a:lstStyle/>
        <a:p>
          <a:endParaRPr lang="en-US"/>
        </a:p>
      </dgm:t>
    </dgm:pt>
    <dgm:pt modelId="{6977DD2E-9168-4448-AA19-7266C9A6A5D7}" type="pres">
      <dgm:prSet presAssocID="{E4C61A56-0346-4C73-9216-71590DB9AB4E}" presName="Name0" presStyleCnt="0">
        <dgm:presLayoutVars>
          <dgm:dir/>
          <dgm:animLvl val="lvl"/>
          <dgm:resizeHandles val="exact"/>
        </dgm:presLayoutVars>
      </dgm:prSet>
      <dgm:spPr/>
    </dgm:pt>
    <dgm:pt modelId="{7BC341E6-A919-4039-9724-08EF34501958}" type="pres">
      <dgm:prSet presAssocID="{24E17322-7DC1-46EB-800E-FF58D7ED309C}" presName="linNode" presStyleCnt="0"/>
      <dgm:spPr/>
    </dgm:pt>
    <dgm:pt modelId="{77E56017-AC18-4CAB-9BE0-5C4BE2ADA7C6}" type="pres">
      <dgm:prSet presAssocID="{24E17322-7DC1-46EB-800E-FF58D7ED309C}" presName="parTx" presStyleLbl="revTx" presStyleIdx="0" presStyleCnt="1">
        <dgm:presLayoutVars>
          <dgm:chMax val="1"/>
          <dgm:bulletEnabled val="1"/>
        </dgm:presLayoutVars>
      </dgm:prSet>
      <dgm:spPr/>
    </dgm:pt>
    <dgm:pt modelId="{7DDA04A2-A194-46BB-8E1F-491A911F5183}" type="pres">
      <dgm:prSet presAssocID="{24E17322-7DC1-46EB-800E-FF58D7ED309C}" presName="bracket" presStyleLbl="parChTrans1D1" presStyleIdx="0" presStyleCnt="1"/>
      <dgm:spPr/>
    </dgm:pt>
    <dgm:pt modelId="{E7AB6184-6BE3-4F67-8DD4-925A5A88748D}" type="pres">
      <dgm:prSet presAssocID="{24E17322-7DC1-46EB-800E-FF58D7ED309C}" presName="spH" presStyleCnt="0"/>
      <dgm:spPr/>
    </dgm:pt>
    <dgm:pt modelId="{6150058D-6EAF-43BB-B5B4-765F16C5D3C1}" type="pres">
      <dgm:prSet presAssocID="{24E17322-7DC1-46EB-800E-FF58D7ED309C}" presName="desTx" presStyleLbl="node1" presStyleIdx="0" presStyleCnt="1">
        <dgm:presLayoutVars>
          <dgm:bulletEnabled val="1"/>
        </dgm:presLayoutVars>
      </dgm:prSet>
      <dgm:spPr/>
    </dgm:pt>
  </dgm:ptLst>
  <dgm:cxnLst>
    <dgm:cxn modelId="{A4A55D0D-8900-4EC9-BC12-0CE9113036D0}" type="presOf" srcId="{24E17322-7DC1-46EB-800E-FF58D7ED309C}" destId="{77E56017-AC18-4CAB-9BE0-5C4BE2ADA7C6}" srcOrd="0" destOrd="0" presId="urn:diagrams.loki3.com/BracketList"/>
    <dgm:cxn modelId="{692FBE14-D591-454C-B942-48CC0449B96C}" type="presOf" srcId="{E4C61A56-0346-4C73-9216-71590DB9AB4E}" destId="{6977DD2E-9168-4448-AA19-7266C9A6A5D7}" srcOrd="0" destOrd="0" presId="urn:diagrams.loki3.com/BracketList"/>
    <dgm:cxn modelId="{23A10724-1FAD-49E3-B8A3-50B0BCBC1F7F}" type="presOf" srcId="{BF9677D5-249F-4CA1-A609-A27A0C439CC5}" destId="{6150058D-6EAF-43BB-B5B4-765F16C5D3C1}" srcOrd="0" destOrd="2" presId="urn:diagrams.loki3.com/BracketList"/>
    <dgm:cxn modelId="{66C70157-ABFD-4E55-B691-2E553C06BAB2}" type="presOf" srcId="{BF78C924-C501-49BF-B942-3FDFC6D6A608}" destId="{6150058D-6EAF-43BB-B5B4-765F16C5D3C1}" srcOrd="0" destOrd="4" presId="urn:diagrams.loki3.com/BracketList"/>
    <dgm:cxn modelId="{E45EB46B-12AF-4243-BD35-5CB730CE9BF2}" srcId="{24E17322-7DC1-46EB-800E-FF58D7ED309C}" destId="{4B033D3D-EE78-4BA3-955E-ABC135525E53}" srcOrd="0" destOrd="0" parTransId="{F6C73D4A-8301-4DAE-9845-1D6BA62EFAFD}" sibTransId="{B2C98F22-29D5-47E4-A7D9-83B9849820C3}"/>
    <dgm:cxn modelId="{CFF53C7C-DB05-4E72-BF8E-8F03C54DC5F8}" srcId="{E4C61A56-0346-4C73-9216-71590DB9AB4E}" destId="{24E17322-7DC1-46EB-800E-FF58D7ED309C}" srcOrd="0" destOrd="0" parTransId="{A6F01F59-81B7-4C1E-85B7-FBB77D3EF162}" sibTransId="{E329DEEB-E595-45E8-AF23-395285A498EB}"/>
    <dgm:cxn modelId="{A49C348E-8685-4E3B-8A2B-D88B15E3F103}" srcId="{24E17322-7DC1-46EB-800E-FF58D7ED309C}" destId="{BF9677D5-249F-4CA1-A609-A27A0C439CC5}" srcOrd="2" destOrd="0" parTransId="{2CB745E4-AF7E-4147-86D7-89D62A6BC570}" sibTransId="{0011D132-E111-48C8-A837-3293BC6881BA}"/>
    <dgm:cxn modelId="{2CC3AB99-FF3A-488E-B18F-26706DEAC910}" srcId="{BF9677D5-249F-4CA1-A609-A27A0C439CC5}" destId="{BF78C924-C501-49BF-B942-3FDFC6D6A608}" srcOrd="1" destOrd="0" parTransId="{334611CB-3673-41B1-B624-C31B9275376B}" sibTransId="{44C4021E-7A51-458A-9CDC-673948867E60}"/>
    <dgm:cxn modelId="{4785A89E-17BC-445A-9F67-409D6C938297}" type="presOf" srcId="{4D618E71-295B-494B-9C84-68B6C6363EF5}" destId="{6150058D-6EAF-43BB-B5B4-765F16C5D3C1}" srcOrd="0" destOrd="1" presId="urn:diagrams.loki3.com/BracketList"/>
    <dgm:cxn modelId="{807DA7A0-3179-4A53-B43A-67C6B481BBAD}" srcId="{24E17322-7DC1-46EB-800E-FF58D7ED309C}" destId="{4D618E71-295B-494B-9C84-68B6C6363EF5}" srcOrd="1" destOrd="0" parTransId="{7AACAEE6-6D43-48BA-8D8A-0FD4BCC61A57}" sibTransId="{107AA78D-EEDF-4F6C-A130-846A202460FC}"/>
    <dgm:cxn modelId="{5A6495A6-03A8-45C2-BFA7-49BC8BD1BEAB}" type="presOf" srcId="{4B033D3D-EE78-4BA3-955E-ABC135525E53}" destId="{6150058D-6EAF-43BB-B5B4-765F16C5D3C1}" srcOrd="0" destOrd="0" presId="urn:diagrams.loki3.com/BracketList"/>
    <dgm:cxn modelId="{B167F0F0-9C7E-4869-B0C8-EDBF620EB5A9}" srcId="{BF9677D5-249F-4CA1-A609-A27A0C439CC5}" destId="{EB721C10-8830-4770-9BA0-2744D9A51892}" srcOrd="0" destOrd="0" parTransId="{2973C792-F0D6-4855-B109-2DB779EC9437}" sibTransId="{327B77C2-5C93-4B29-817A-324D5549E874}"/>
    <dgm:cxn modelId="{B8548FFE-AD0A-47BA-9A0E-F8A9512BA949}" type="presOf" srcId="{EB721C10-8830-4770-9BA0-2744D9A51892}" destId="{6150058D-6EAF-43BB-B5B4-765F16C5D3C1}" srcOrd="0" destOrd="3" presId="urn:diagrams.loki3.com/BracketList"/>
    <dgm:cxn modelId="{6058DBEC-0449-4038-9360-78EFC39CED72}" type="presParOf" srcId="{6977DD2E-9168-4448-AA19-7266C9A6A5D7}" destId="{7BC341E6-A919-4039-9724-08EF34501958}" srcOrd="0" destOrd="0" presId="urn:diagrams.loki3.com/BracketList"/>
    <dgm:cxn modelId="{0F0F0A64-1690-490C-AE8D-67B2CE174635}" type="presParOf" srcId="{7BC341E6-A919-4039-9724-08EF34501958}" destId="{77E56017-AC18-4CAB-9BE0-5C4BE2ADA7C6}" srcOrd="0" destOrd="0" presId="urn:diagrams.loki3.com/BracketList"/>
    <dgm:cxn modelId="{DC8EA40B-6D5F-402A-B551-26A530D57EF8}" type="presParOf" srcId="{7BC341E6-A919-4039-9724-08EF34501958}" destId="{7DDA04A2-A194-46BB-8E1F-491A911F5183}" srcOrd="1" destOrd="0" presId="urn:diagrams.loki3.com/BracketList"/>
    <dgm:cxn modelId="{0AB5D691-83F1-4202-8382-241452E3B731}" type="presParOf" srcId="{7BC341E6-A919-4039-9724-08EF34501958}" destId="{E7AB6184-6BE3-4F67-8DD4-925A5A88748D}" srcOrd="2" destOrd="0" presId="urn:diagrams.loki3.com/BracketList"/>
    <dgm:cxn modelId="{3CF6D3DC-2FB7-4B99-943E-9619084CF46C}" type="presParOf" srcId="{7BC341E6-A919-4039-9724-08EF34501958}" destId="{6150058D-6EAF-43BB-B5B4-765F16C5D3C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9AA51F-9C68-487E-AB6E-DFB779E0F12E}" type="doc">
      <dgm:prSet loTypeId="urn:microsoft.com/office/officeart/2005/8/layout/lProcess2" loCatId="list" qsTypeId="urn:microsoft.com/office/officeart/2005/8/quickstyle/simple3" qsCatId="simple" csTypeId="urn:microsoft.com/office/officeart/2005/8/colors/accent4_2" csCatId="accent4"/>
      <dgm:spPr/>
      <dgm:t>
        <a:bodyPr/>
        <a:lstStyle/>
        <a:p>
          <a:endParaRPr lang="en-US"/>
        </a:p>
      </dgm:t>
    </dgm:pt>
    <dgm:pt modelId="{E7D0F0CA-DA16-457D-BB21-D1F1433338E5}">
      <dgm:prSet/>
      <dgm:spPr/>
      <dgm:t>
        <a:bodyPr/>
        <a:lstStyle/>
        <a:p>
          <a:pPr rtl="0"/>
          <a:r>
            <a:rPr lang="en-US"/>
            <a:t>When families and districts partner in meaningful ways, children: </a:t>
          </a:r>
        </a:p>
      </dgm:t>
    </dgm:pt>
    <dgm:pt modelId="{D2FE5EF5-A05B-430A-B3FA-536C1D94A115}" type="parTrans" cxnId="{3BA92A48-E4DC-4941-8C8F-1138096D87D1}">
      <dgm:prSet/>
      <dgm:spPr/>
      <dgm:t>
        <a:bodyPr/>
        <a:lstStyle/>
        <a:p>
          <a:endParaRPr lang="en-US"/>
        </a:p>
      </dgm:t>
    </dgm:pt>
    <dgm:pt modelId="{9488C898-A33F-490F-85AA-0A246A071FA2}" type="sibTrans" cxnId="{3BA92A48-E4DC-4941-8C8F-1138096D87D1}">
      <dgm:prSet/>
      <dgm:spPr/>
      <dgm:t>
        <a:bodyPr/>
        <a:lstStyle/>
        <a:p>
          <a:endParaRPr lang="en-US"/>
        </a:p>
      </dgm:t>
    </dgm:pt>
    <dgm:pt modelId="{4D8E7DDB-5F3E-4678-8E67-7AEFFD18EC87}">
      <dgm:prSet/>
      <dgm:spPr/>
      <dgm:t>
        <a:bodyPr/>
        <a:lstStyle/>
        <a:p>
          <a:pPr rtl="0"/>
          <a:r>
            <a:rPr lang="en-US"/>
            <a:t>have more positive attitudes toward school </a:t>
          </a:r>
        </a:p>
      </dgm:t>
    </dgm:pt>
    <dgm:pt modelId="{6AB17F8B-ECA0-4FBB-8B73-88E3DE9252BD}" type="parTrans" cxnId="{71974919-9DC7-498E-859B-E4116B7A85B3}">
      <dgm:prSet/>
      <dgm:spPr/>
      <dgm:t>
        <a:bodyPr/>
        <a:lstStyle/>
        <a:p>
          <a:endParaRPr lang="en-US"/>
        </a:p>
      </dgm:t>
    </dgm:pt>
    <dgm:pt modelId="{E86ECF4B-57D8-4330-97C8-1A88AC585F6A}" type="sibTrans" cxnId="{71974919-9DC7-498E-859B-E4116B7A85B3}">
      <dgm:prSet/>
      <dgm:spPr/>
      <dgm:t>
        <a:bodyPr/>
        <a:lstStyle/>
        <a:p>
          <a:endParaRPr lang="en-US"/>
        </a:p>
      </dgm:t>
    </dgm:pt>
    <dgm:pt modelId="{02981063-EB61-4D66-AE01-4D727D39643F}">
      <dgm:prSet/>
      <dgm:spPr/>
      <dgm:t>
        <a:bodyPr/>
        <a:lstStyle/>
        <a:p>
          <a:pPr rtl="0"/>
          <a:r>
            <a:rPr lang="en-US"/>
            <a:t>stay in school longer </a:t>
          </a:r>
        </a:p>
      </dgm:t>
    </dgm:pt>
    <dgm:pt modelId="{C2BCE910-0AB4-44E3-B48E-795156378635}" type="parTrans" cxnId="{917B304B-131C-423B-B94D-8A89B7420B03}">
      <dgm:prSet/>
      <dgm:spPr/>
      <dgm:t>
        <a:bodyPr/>
        <a:lstStyle/>
        <a:p>
          <a:endParaRPr lang="en-US"/>
        </a:p>
      </dgm:t>
    </dgm:pt>
    <dgm:pt modelId="{1762672A-E4CA-47B0-BE84-2846D6D750B6}" type="sibTrans" cxnId="{917B304B-131C-423B-B94D-8A89B7420B03}">
      <dgm:prSet/>
      <dgm:spPr/>
      <dgm:t>
        <a:bodyPr/>
        <a:lstStyle/>
        <a:p>
          <a:endParaRPr lang="en-US"/>
        </a:p>
      </dgm:t>
    </dgm:pt>
    <dgm:pt modelId="{1169DBB9-61D0-4D96-B7C3-3FA445B388B6}">
      <dgm:prSet/>
      <dgm:spPr/>
      <dgm:t>
        <a:bodyPr/>
        <a:lstStyle/>
        <a:p>
          <a:pPr rtl="0"/>
          <a:r>
            <a:rPr lang="en-US"/>
            <a:t>have better attendance </a:t>
          </a:r>
        </a:p>
      </dgm:t>
    </dgm:pt>
    <dgm:pt modelId="{417D797E-677D-4011-B229-51804B65C120}" type="parTrans" cxnId="{A924C47F-AE80-47F4-B98E-5BEF91C280A9}">
      <dgm:prSet/>
      <dgm:spPr/>
      <dgm:t>
        <a:bodyPr/>
        <a:lstStyle/>
        <a:p>
          <a:endParaRPr lang="en-US"/>
        </a:p>
      </dgm:t>
    </dgm:pt>
    <dgm:pt modelId="{6A03964E-75FF-46B9-9BF2-7679D3FDDC71}" type="sibTrans" cxnId="{A924C47F-AE80-47F4-B98E-5BEF91C280A9}">
      <dgm:prSet/>
      <dgm:spPr/>
      <dgm:t>
        <a:bodyPr/>
        <a:lstStyle/>
        <a:p>
          <a:endParaRPr lang="en-US"/>
        </a:p>
      </dgm:t>
    </dgm:pt>
    <dgm:pt modelId="{051639C8-2D38-42FC-96AE-0069B35773C1}">
      <dgm:prSet/>
      <dgm:spPr/>
      <dgm:t>
        <a:bodyPr/>
        <a:lstStyle/>
        <a:p>
          <a:pPr rtl="0"/>
          <a:r>
            <a:rPr lang="en-US"/>
            <a:t>experience more school success </a:t>
          </a:r>
        </a:p>
      </dgm:t>
    </dgm:pt>
    <dgm:pt modelId="{6238357C-A710-4700-AD73-07578D5AD954}" type="parTrans" cxnId="{6808E47C-DA5A-423A-BC42-6AD5D53B7050}">
      <dgm:prSet/>
      <dgm:spPr/>
      <dgm:t>
        <a:bodyPr/>
        <a:lstStyle/>
        <a:p>
          <a:endParaRPr lang="en-US"/>
        </a:p>
      </dgm:t>
    </dgm:pt>
    <dgm:pt modelId="{968842C2-B9E4-47FA-A769-323E57E50558}" type="sibTrans" cxnId="{6808E47C-DA5A-423A-BC42-6AD5D53B7050}">
      <dgm:prSet/>
      <dgm:spPr/>
      <dgm:t>
        <a:bodyPr/>
        <a:lstStyle/>
        <a:p>
          <a:endParaRPr lang="en-US"/>
        </a:p>
      </dgm:t>
    </dgm:pt>
    <dgm:pt modelId="{80C5F7E5-2686-4D31-9EE2-22389C49EB91}" type="pres">
      <dgm:prSet presAssocID="{B59AA51F-9C68-487E-AB6E-DFB779E0F12E}" presName="theList" presStyleCnt="0">
        <dgm:presLayoutVars>
          <dgm:dir/>
          <dgm:animLvl val="lvl"/>
          <dgm:resizeHandles val="exact"/>
        </dgm:presLayoutVars>
      </dgm:prSet>
      <dgm:spPr/>
    </dgm:pt>
    <dgm:pt modelId="{932C5C11-72DB-4A3C-896F-8A9C288C67F6}" type="pres">
      <dgm:prSet presAssocID="{E7D0F0CA-DA16-457D-BB21-D1F1433338E5}" presName="compNode" presStyleCnt="0"/>
      <dgm:spPr/>
    </dgm:pt>
    <dgm:pt modelId="{F687F42D-38F0-4A22-9DDB-4D1DACE6C577}" type="pres">
      <dgm:prSet presAssocID="{E7D0F0CA-DA16-457D-BB21-D1F1433338E5}" presName="aNode" presStyleLbl="bgShp" presStyleIdx="0" presStyleCnt="1" custLinFactNeighborX="1432" custLinFactNeighborY="3511"/>
      <dgm:spPr/>
    </dgm:pt>
    <dgm:pt modelId="{AD670060-2A32-4F30-A6DC-A8EE3591E514}" type="pres">
      <dgm:prSet presAssocID="{E7D0F0CA-DA16-457D-BB21-D1F1433338E5}" presName="textNode" presStyleLbl="bgShp" presStyleIdx="0" presStyleCnt="1"/>
      <dgm:spPr/>
    </dgm:pt>
    <dgm:pt modelId="{2D57E682-1363-4160-8ADA-A38E6C16219E}" type="pres">
      <dgm:prSet presAssocID="{E7D0F0CA-DA16-457D-BB21-D1F1433338E5}" presName="compChildNode" presStyleCnt="0"/>
      <dgm:spPr/>
    </dgm:pt>
    <dgm:pt modelId="{00AE0B2B-39B8-4CB7-A422-066B0AFB4AD9}" type="pres">
      <dgm:prSet presAssocID="{E7D0F0CA-DA16-457D-BB21-D1F1433338E5}" presName="theInnerList" presStyleCnt="0"/>
      <dgm:spPr/>
    </dgm:pt>
    <dgm:pt modelId="{552114A9-93E1-416A-A76C-B2F6BFF49B9E}" type="pres">
      <dgm:prSet presAssocID="{4D8E7DDB-5F3E-4678-8E67-7AEFFD18EC87}" presName="childNode" presStyleLbl="node1" presStyleIdx="0" presStyleCnt="4">
        <dgm:presLayoutVars>
          <dgm:bulletEnabled val="1"/>
        </dgm:presLayoutVars>
      </dgm:prSet>
      <dgm:spPr/>
    </dgm:pt>
    <dgm:pt modelId="{4979A105-D403-4560-AE90-7588ECE3078D}" type="pres">
      <dgm:prSet presAssocID="{4D8E7DDB-5F3E-4678-8E67-7AEFFD18EC87}" presName="aSpace2" presStyleCnt="0"/>
      <dgm:spPr/>
    </dgm:pt>
    <dgm:pt modelId="{85198C11-AD10-4C3F-BB9D-ED075FA449CD}" type="pres">
      <dgm:prSet presAssocID="{02981063-EB61-4D66-AE01-4D727D39643F}" presName="childNode" presStyleLbl="node1" presStyleIdx="1" presStyleCnt="4">
        <dgm:presLayoutVars>
          <dgm:bulletEnabled val="1"/>
        </dgm:presLayoutVars>
      </dgm:prSet>
      <dgm:spPr/>
    </dgm:pt>
    <dgm:pt modelId="{56D83F60-47E3-4415-B992-662B8A7D1284}" type="pres">
      <dgm:prSet presAssocID="{02981063-EB61-4D66-AE01-4D727D39643F}" presName="aSpace2" presStyleCnt="0"/>
      <dgm:spPr/>
    </dgm:pt>
    <dgm:pt modelId="{1BBADFBF-CB81-4246-ABBC-A56774018303}" type="pres">
      <dgm:prSet presAssocID="{1169DBB9-61D0-4D96-B7C3-3FA445B388B6}" presName="childNode" presStyleLbl="node1" presStyleIdx="2" presStyleCnt="4">
        <dgm:presLayoutVars>
          <dgm:bulletEnabled val="1"/>
        </dgm:presLayoutVars>
      </dgm:prSet>
      <dgm:spPr/>
    </dgm:pt>
    <dgm:pt modelId="{7421C914-0E2A-48EF-86A2-D49C57841546}" type="pres">
      <dgm:prSet presAssocID="{1169DBB9-61D0-4D96-B7C3-3FA445B388B6}" presName="aSpace2" presStyleCnt="0"/>
      <dgm:spPr/>
    </dgm:pt>
    <dgm:pt modelId="{AC6E113A-420B-4751-A17F-889E8CE10D8B}" type="pres">
      <dgm:prSet presAssocID="{051639C8-2D38-42FC-96AE-0069B35773C1}" presName="childNode" presStyleLbl="node1" presStyleIdx="3" presStyleCnt="4">
        <dgm:presLayoutVars>
          <dgm:bulletEnabled val="1"/>
        </dgm:presLayoutVars>
      </dgm:prSet>
      <dgm:spPr/>
    </dgm:pt>
  </dgm:ptLst>
  <dgm:cxnLst>
    <dgm:cxn modelId="{6A3F0808-27C6-465A-903B-E0BDAF22DFC0}" type="presOf" srcId="{B59AA51F-9C68-487E-AB6E-DFB779E0F12E}" destId="{80C5F7E5-2686-4D31-9EE2-22389C49EB91}" srcOrd="0" destOrd="0" presId="urn:microsoft.com/office/officeart/2005/8/layout/lProcess2"/>
    <dgm:cxn modelId="{71974919-9DC7-498E-859B-E4116B7A85B3}" srcId="{E7D0F0CA-DA16-457D-BB21-D1F1433338E5}" destId="{4D8E7DDB-5F3E-4678-8E67-7AEFFD18EC87}" srcOrd="0" destOrd="0" parTransId="{6AB17F8B-ECA0-4FBB-8B73-88E3DE9252BD}" sibTransId="{E86ECF4B-57D8-4330-97C8-1A88AC585F6A}"/>
    <dgm:cxn modelId="{9778B31A-2203-4B92-AA87-F50140C2FB1D}" type="presOf" srcId="{1169DBB9-61D0-4D96-B7C3-3FA445B388B6}" destId="{1BBADFBF-CB81-4246-ABBC-A56774018303}" srcOrd="0" destOrd="0" presId="urn:microsoft.com/office/officeart/2005/8/layout/lProcess2"/>
    <dgm:cxn modelId="{562E7D20-30E2-49F2-8AA3-E64F4FB46055}" type="presOf" srcId="{E7D0F0CA-DA16-457D-BB21-D1F1433338E5}" destId="{F687F42D-38F0-4A22-9DDB-4D1DACE6C577}" srcOrd="0" destOrd="0" presId="urn:microsoft.com/office/officeart/2005/8/layout/lProcess2"/>
    <dgm:cxn modelId="{3BA92A48-E4DC-4941-8C8F-1138096D87D1}" srcId="{B59AA51F-9C68-487E-AB6E-DFB779E0F12E}" destId="{E7D0F0CA-DA16-457D-BB21-D1F1433338E5}" srcOrd="0" destOrd="0" parTransId="{D2FE5EF5-A05B-430A-B3FA-536C1D94A115}" sibTransId="{9488C898-A33F-490F-85AA-0A246A071FA2}"/>
    <dgm:cxn modelId="{917B304B-131C-423B-B94D-8A89B7420B03}" srcId="{E7D0F0CA-DA16-457D-BB21-D1F1433338E5}" destId="{02981063-EB61-4D66-AE01-4D727D39643F}" srcOrd="1" destOrd="0" parTransId="{C2BCE910-0AB4-44E3-B48E-795156378635}" sibTransId="{1762672A-E4CA-47B0-BE84-2846D6D750B6}"/>
    <dgm:cxn modelId="{20232E61-F9EE-4457-B24C-6E4FBDB355E8}" type="presOf" srcId="{02981063-EB61-4D66-AE01-4D727D39643F}" destId="{85198C11-AD10-4C3F-BB9D-ED075FA449CD}" srcOrd="0" destOrd="0" presId="urn:microsoft.com/office/officeart/2005/8/layout/lProcess2"/>
    <dgm:cxn modelId="{6808E47C-DA5A-423A-BC42-6AD5D53B7050}" srcId="{E7D0F0CA-DA16-457D-BB21-D1F1433338E5}" destId="{051639C8-2D38-42FC-96AE-0069B35773C1}" srcOrd="3" destOrd="0" parTransId="{6238357C-A710-4700-AD73-07578D5AD954}" sibTransId="{968842C2-B9E4-47FA-A769-323E57E50558}"/>
    <dgm:cxn modelId="{A924C47F-AE80-47F4-B98E-5BEF91C280A9}" srcId="{E7D0F0CA-DA16-457D-BB21-D1F1433338E5}" destId="{1169DBB9-61D0-4D96-B7C3-3FA445B388B6}" srcOrd="2" destOrd="0" parTransId="{417D797E-677D-4011-B229-51804B65C120}" sibTransId="{6A03964E-75FF-46B9-9BF2-7679D3FDDC71}"/>
    <dgm:cxn modelId="{E7F74498-B892-4639-B5C2-2285910F5AB2}" type="presOf" srcId="{051639C8-2D38-42FC-96AE-0069B35773C1}" destId="{AC6E113A-420B-4751-A17F-889E8CE10D8B}" srcOrd="0" destOrd="0" presId="urn:microsoft.com/office/officeart/2005/8/layout/lProcess2"/>
    <dgm:cxn modelId="{90F09AAD-6985-48BC-8B5F-F9451C529289}" type="presOf" srcId="{E7D0F0CA-DA16-457D-BB21-D1F1433338E5}" destId="{AD670060-2A32-4F30-A6DC-A8EE3591E514}" srcOrd="1" destOrd="0" presId="urn:microsoft.com/office/officeart/2005/8/layout/lProcess2"/>
    <dgm:cxn modelId="{AE6194EE-D7DA-4AFA-8043-A1A91317F2EB}" type="presOf" srcId="{4D8E7DDB-5F3E-4678-8E67-7AEFFD18EC87}" destId="{552114A9-93E1-416A-A76C-B2F6BFF49B9E}" srcOrd="0" destOrd="0" presId="urn:microsoft.com/office/officeart/2005/8/layout/lProcess2"/>
    <dgm:cxn modelId="{60DB207D-73D7-4743-9208-7C4053591783}" type="presParOf" srcId="{80C5F7E5-2686-4D31-9EE2-22389C49EB91}" destId="{932C5C11-72DB-4A3C-896F-8A9C288C67F6}" srcOrd="0" destOrd="0" presId="urn:microsoft.com/office/officeart/2005/8/layout/lProcess2"/>
    <dgm:cxn modelId="{E2123DCE-AF8B-41A9-847A-6822A69D082E}" type="presParOf" srcId="{932C5C11-72DB-4A3C-896F-8A9C288C67F6}" destId="{F687F42D-38F0-4A22-9DDB-4D1DACE6C577}" srcOrd="0" destOrd="0" presId="urn:microsoft.com/office/officeart/2005/8/layout/lProcess2"/>
    <dgm:cxn modelId="{DE7E7C2D-0BB9-4CD8-BC79-61E5BDCD1634}" type="presParOf" srcId="{932C5C11-72DB-4A3C-896F-8A9C288C67F6}" destId="{AD670060-2A32-4F30-A6DC-A8EE3591E514}" srcOrd="1" destOrd="0" presId="urn:microsoft.com/office/officeart/2005/8/layout/lProcess2"/>
    <dgm:cxn modelId="{D6B9DB46-3E3A-45BA-8274-0BB1E447771A}" type="presParOf" srcId="{932C5C11-72DB-4A3C-896F-8A9C288C67F6}" destId="{2D57E682-1363-4160-8ADA-A38E6C16219E}" srcOrd="2" destOrd="0" presId="urn:microsoft.com/office/officeart/2005/8/layout/lProcess2"/>
    <dgm:cxn modelId="{CE101FCD-4DE8-4D76-8BA6-5BF7D57D92F7}" type="presParOf" srcId="{2D57E682-1363-4160-8ADA-A38E6C16219E}" destId="{00AE0B2B-39B8-4CB7-A422-066B0AFB4AD9}" srcOrd="0" destOrd="0" presId="urn:microsoft.com/office/officeart/2005/8/layout/lProcess2"/>
    <dgm:cxn modelId="{96BAE8C3-FDCE-4D9F-8B7C-A575BEDB611E}" type="presParOf" srcId="{00AE0B2B-39B8-4CB7-A422-066B0AFB4AD9}" destId="{552114A9-93E1-416A-A76C-B2F6BFF49B9E}" srcOrd="0" destOrd="0" presId="urn:microsoft.com/office/officeart/2005/8/layout/lProcess2"/>
    <dgm:cxn modelId="{65397C3D-0283-4A93-9106-F9AF55B81DEC}" type="presParOf" srcId="{00AE0B2B-39B8-4CB7-A422-066B0AFB4AD9}" destId="{4979A105-D403-4560-AE90-7588ECE3078D}" srcOrd="1" destOrd="0" presId="urn:microsoft.com/office/officeart/2005/8/layout/lProcess2"/>
    <dgm:cxn modelId="{E1626EB2-B231-4F69-8E0B-B5F6C157209C}" type="presParOf" srcId="{00AE0B2B-39B8-4CB7-A422-066B0AFB4AD9}" destId="{85198C11-AD10-4C3F-BB9D-ED075FA449CD}" srcOrd="2" destOrd="0" presId="urn:microsoft.com/office/officeart/2005/8/layout/lProcess2"/>
    <dgm:cxn modelId="{5F3690BA-BAB3-4B93-91E8-13EBE2FA4264}" type="presParOf" srcId="{00AE0B2B-39B8-4CB7-A422-066B0AFB4AD9}" destId="{56D83F60-47E3-4415-B992-662B8A7D1284}" srcOrd="3" destOrd="0" presId="urn:microsoft.com/office/officeart/2005/8/layout/lProcess2"/>
    <dgm:cxn modelId="{9A71B50F-03AB-433C-9BEC-FBB17339DE19}" type="presParOf" srcId="{00AE0B2B-39B8-4CB7-A422-066B0AFB4AD9}" destId="{1BBADFBF-CB81-4246-ABBC-A56774018303}" srcOrd="4" destOrd="0" presId="urn:microsoft.com/office/officeart/2005/8/layout/lProcess2"/>
    <dgm:cxn modelId="{F5FEC35C-4659-4A65-9B7D-FFD2A0E3EE28}" type="presParOf" srcId="{00AE0B2B-39B8-4CB7-A422-066B0AFB4AD9}" destId="{7421C914-0E2A-48EF-86A2-D49C57841546}" srcOrd="5" destOrd="0" presId="urn:microsoft.com/office/officeart/2005/8/layout/lProcess2"/>
    <dgm:cxn modelId="{9DA0C018-79EB-445F-9EF0-258BC0B6C6D5}" type="presParOf" srcId="{00AE0B2B-39B8-4CB7-A422-066B0AFB4AD9}" destId="{AC6E113A-420B-4751-A17F-889E8CE10D8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71C2EA-F2EE-4978-BF23-1DB7BDA1747A}" type="doc">
      <dgm:prSet loTypeId="urn:microsoft.com/office/officeart/2005/8/layout/hList1" loCatId="list" qsTypeId="urn:microsoft.com/office/officeart/2005/8/quickstyle/simple3" qsCatId="simple" csTypeId="urn:microsoft.com/office/officeart/2005/8/colors/accent4_2" csCatId="accent4"/>
      <dgm:spPr/>
      <dgm:t>
        <a:bodyPr/>
        <a:lstStyle/>
        <a:p>
          <a:endParaRPr lang="en-US"/>
        </a:p>
      </dgm:t>
    </dgm:pt>
    <dgm:pt modelId="{A84AF68F-BD01-41B4-BB84-41B110A4928A}">
      <dgm:prSet/>
      <dgm:spPr/>
      <dgm:t>
        <a:bodyPr/>
        <a:lstStyle/>
        <a:p>
          <a:pPr rtl="0"/>
          <a:r>
            <a:rPr lang="en-US" dirty="0"/>
            <a:t>Districts must: </a:t>
          </a:r>
        </a:p>
      </dgm:t>
    </dgm:pt>
    <dgm:pt modelId="{830BA4DD-4031-4C52-8C4D-21C0E6B8E388}" type="parTrans" cxnId="{81120B84-8146-49EB-B47D-BEFF555F78FE}">
      <dgm:prSet/>
      <dgm:spPr/>
      <dgm:t>
        <a:bodyPr/>
        <a:lstStyle/>
        <a:p>
          <a:endParaRPr lang="en-US"/>
        </a:p>
      </dgm:t>
    </dgm:pt>
    <dgm:pt modelId="{FAD79163-F2AF-474B-B79C-537827896141}" type="sibTrans" cxnId="{81120B84-8146-49EB-B47D-BEFF555F78FE}">
      <dgm:prSet/>
      <dgm:spPr/>
      <dgm:t>
        <a:bodyPr/>
        <a:lstStyle/>
        <a:p>
          <a:endParaRPr lang="en-US"/>
        </a:p>
      </dgm:t>
    </dgm:pt>
    <dgm:pt modelId="{5178FF59-5DA6-4013-B332-2053D0393DFE}">
      <dgm:prSet/>
      <dgm:spPr/>
      <dgm:t>
        <a:bodyPr/>
        <a:lstStyle/>
        <a:p>
          <a:pPr rtl="0"/>
          <a:r>
            <a:rPr lang="en-US" dirty="0"/>
            <a:t>Implement programs, activities, and procedures to </a:t>
          </a:r>
          <a:r>
            <a:rPr lang="en-US" b="1" dirty="0"/>
            <a:t>involve parents and family members</a:t>
          </a:r>
          <a:r>
            <a:rPr lang="en-US" dirty="0"/>
            <a:t> in Title I-A programs. </a:t>
          </a:r>
        </a:p>
      </dgm:t>
    </dgm:pt>
    <dgm:pt modelId="{51829CD4-AA0D-41A0-82A8-F498776D3AFF}" type="parTrans" cxnId="{BC306912-4BF7-4F18-820D-E2AB7117A444}">
      <dgm:prSet/>
      <dgm:spPr/>
      <dgm:t>
        <a:bodyPr/>
        <a:lstStyle/>
        <a:p>
          <a:endParaRPr lang="en-US"/>
        </a:p>
      </dgm:t>
    </dgm:pt>
    <dgm:pt modelId="{3E008496-5E7C-4691-9A8C-279BADA5AB0D}" type="sibTrans" cxnId="{BC306912-4BF7-4F18-820D-E2AB7117A444}">
      <dgm:prSet/>
      <dgm:spPr/>
      <dgm:t>
        <a:bodyPr/>
        <a:lstStyle/>
        <a:p>
          <a:endParaRPr lang="en-US"/>
        </a:p>
      </dgm:t>
    </dgm:pt>
    <dgm:pt modelId="{53FF059C-6AA3-48B8-A998-7775615A3A9E}">
      <dgm:prSet/>
      <dgm:spPr/>
      <dgm:t>
        <a:bodyPr/>
        <a:lstStyle/>
        <a:p>
          <a:pPr rtl="0"/>
          <a:r>
            <a:rPr lang="en-US"/>
            <a:t>Plan and implement such programs, activities, and procedures with </a:t>
          </a:r>
          <a:r>
            <a:rPr lang="en-US" b="1"/>
            <a:t>meaningful consultation</a:t>
          </a:r>
          <a:r>
            <a:rPr lang="en-US"/>
            <a:t> with parents of participating children </a:t>
          </a:r>
        </a:p>
      </dgm:t>
    </dgm:pt>
    <dgm:pt modelId="{D9936C31-4EC1-4774-8709-64F859DA10CB}" type="parTrans" cxnId="{E47479F0-0807-4ADA-BCB1-F88A5EF75FD5}">
      <dgm:prSet/>
      <dgm:spPr/>
      <dgm:t>
        <a:bodyPr/>
        <a:lstStyle/>
        <a:p>
          <a:endParaRPr lang="en-US"/>
        </a:p>
      </dgm:t>
    </dgm:pt>
    <dgm:pt modelId="{E9F79F9E-1A8B-4A43-85BA-81308DDDDEE7}" type="sibTrans" cxnId="{E47479F0-0807-4ADA-BCB1-F88A5EF75FD5}">
      <dgm:prSet/>
      <dgm:spPr/>
      <dgm:t>
        <a:bodyPr/>
        <a:lstStyle/>
        <a:p>
          <a:endParaRPr lang="en-US"/>
        </a:p>
      </dgm:t>
    </dgm:pt>
    <dgm:pt modelId="{563067EF-6A16-4BDA-A8E6-4FDAB54E1E5E}">
      <dgm:prSet/>
      <dgm:spPr/>
      <dgm:t>
        <a:bodyPr/>
        <a:lstStyle/>
        <a:p>
          <a:pPr rtl="0"/>
          <a:r>
            <a:rPr lang="en-US" b="1"/>
            <a:t>Conduct outreach </a:t>
          </a:r>
          <a:r>
            <a:rPr lang="en-US"/>
            <a:t>to all parents and family members</a:t>
          </a:r>
        </a:p>
      </dgm:t>
    </dgm:pt>
    <dgm:pt modelId="{EA679803-2B96-41E8-8EB2-D88419122506}" type="parTrans" cxnId="{8622D201-FCB9-4D30-A93D-F34DFAC993B4}">
      <dgm:prSet/>
      <dgm:spPr/>
      <dgm:t>
        <a:bodyPr/>
        <a:lstStyle/>
        <a:p>
          <a:endParaRPr lang="en-US"/>
        </a:p>
      </dgm:t>
    </dgm:pt>
    <dgm:pt modelId="{B846716D-C167-4EAF-80B2-571708BE9486}" type="sibTrans" cxnId="{8622D201-FCB9-4D30-A93D-F34DFAC993B4}">
      <dgm:prSet/>
      <dgm:spPr/>
      <dgm:t>
        <a:bodyPr/>
        <a:lstStyle/>
        <a:p>
          <a:endParaRPr lang="en-US"/>
        </a:p>
      </dgm:t>
    </dgm:pt>
    <dgm:pt modelId="{A62B7D6B-649A-4BC8-ACF6-DC44E4EE013F}" type="pres">
      <dgm:prSet presAssocID="{A771C2EA-F2EE-4978-BF23-1DB7BDA1747A}" presName="Name0" presStyleCnt="0">
        <dgm:presLayoutVars>
          <dgm:dir/>
          <dgm:animLvl val="lvl"/>
          <dgm:resizeHandles val="exact"/>
        </dgm:presLayoutVars>
      </dgm:prSet>
      <dgm:spPr/>
    </dgm:pt>
    <dgm:pt modelId="{679F4BD4-B048-4C74-91F6-AA9DE57F92DB}" type="pres">
      <dgm:prSet presAssocID="{A84AF68F-BD01-41B4-BB84-41B110A4928A}" presName="composite" presStyleCnt="0"/>
      <dgm:spPr/>
    </dgm:pt>
    <dgm:pt modelId="{886DFBC2-AEDC-4FBE-912C-2F6F2F105A8A}" type="pres">
      <dgm:prSet presAssocID="{A84AF68F-BD01-41B4-BB84-41B110A4928A}" presName="parTx" presStyleLbl="alignNode1" presStyleIdx="0" presStyleCnt="1">
        <dgm:presLayoutVars>
          <dgm:chMax val="0"/>
          <dgm:chPref val="0"/>
          <dgm:bulletEnabled val="1"/>
        </dgm:presLayoutVars>
      </dgm:prSet>
      <dgm:spPr/>
    </dgm:pt>
    <dgm:pt modelId="{9733C1B9-50ED-4F8A-987F-33BE10C39F19}" type="pres">
      <dgm:prSet presAssocID="{A84AF68F-BD01-41B4-BB84-41B110A4928A}" presName="desTx" presStyleLbl="alignAccFollowNode1" presStyleIdx="0" presStyleCnt="1">
        <dgm:presLayoutVars>
          <dgm:bulletEnabled val="1"/>
        </dgm:presLayoutVars>
      </dgm:prSet>
      <dgm:spPr/>
    </dgm:pt>
  </dgm:ptLst>
  <dgm:cxnLst>
    <dgm:cxn modelId="{8622D201-FCB9-4D30-A93D-F34DFAC993B4}" srcId="{A84AF68F-BD01-41B4-BB84-41B110A4928A}" destId="{563067EF-6A16-4BDA-A8E6-4FDAB54E1E5E}" srcOrd="2" destOrd="0" parTransId="{EA679803-2B96-41E8-8EB2-D88419122506}" sibTransId="{B846716D-C167-4EAF-80B2-571708BE9486}"/>
    <dgm:cxn modelId="{BC306912-4BF7-4F18-820D-E2AB7117A444}" srcId="{A84AF68F-BD01-41B4-BB84-41B110A4928A}" destId="{5178FF59-5DA6-4013-B332-2053D0393DFE}" srcOrd="0" destOrd="0" parTransId="{51829CD4-AA0D-41A0-82A8-F498776D3AFF}" sibTransId="{3E008496-5E7C-4691-9A8C-279BADA5AB0D}"/>
    <dgm:cxn modelId="{1DE53935-D70C-4E87-B93F-F4672BB6021D}" type="presOf" srcId="{A84AF68F-BD01-41B4-BB84-41B110A4928A}" destId="{886DFBC2-AEDC-4FBE-912C-2F6F2F105A8A}" srcOrd="0" destOrd="0" presId="urn:microsoft.com/office/officeart/2005/8/layout/hList1"/>
    <dgm:cxn modelId="{60D39135-114E-410E-8225-130BF5B02F60}" type="presOf" srcId="{53FF059C-6AA3-48B8-A998-7775615A3A9E}" destId="{9733C1B9-50ED-4F8A-987F-33BE10C39F19}" srcOrd="0" destOrd="1" presId="urn:microsoft.com/office/officeart/2005/8/layout/hList1"/>
    <dgm:cxn modelId="{490D905A-09FC-4C94-8B44-416AF097342D}" type="presOf" srcId="{5178FF59-5DA6-4013-B332-2053D0393DFE}" destId="{9733C1B9-50ED-4F8A-987F-33BE10C39F19}" srcOrd="0" destOrd="0" presId="urn:microsoft.com/office/officeart/2005/8/layout/hList1"/>
    <dgm:cxn modelId="{81120B84-8146-49EB-B47D-BEFF555F78FE}" srcId="{A771C2EA-F2EE-4978-BF23-1DB7BDA1747A}" destId="{A84AF68F-BD01-41B4-BB84-41B110A4928A}" srcOrd="0" destOrd="0" parTransId="{830BA4DD-4031-4C52-8C4D-21C0E6B8E388}" sibTransId="{FAD79163-F2AF-474B-B79C-537827896141}"/>
    <dgm:cxn modelId="{FDFC8396-567D-4650-BD40-5833C21D986D}" type="presOf" srcId="{A771C2EA-F2EE-4978-BF23-1DB7BDA1747A}" destId="{A62B7D6B-649A-4BC8-ACF6-DC44E4EE013F}" srcOrd="0" destOrd="0" presId="urn:microsoft.com/office/officeart/2005/8/layout/hList1"/>
    <dgm:cxn modelId="{4E90C99C-4A47-4A65-B5BC-91511C3B3404}" type="presOf" srcId="{563067EF-6A16-4BDA-A8E6-4FDAB54E1E5E}" destId="{9733C1B9-50ED-4F8A-987F-33BE10C39F19}" srcOrd="0" destOrd="2" presId="urn:microsoft.com/office/officeart/2005/8/layout/hList1"/>
    <dgm:cxn modelId="{E47479F0-0807-4ADA-BCB1-F88A5EF75FD5}" srcId="{A84AF68F-BD01-41B4-BB84-41B110A4928A}" destId="{53FF059C-6AA3-48B8-A998-7775615A3A9E}" srcOrd="1" destOrd="0" parTransId="{D9936C31-4EC1-4774-8709-64F859DA10CB}" sibTransId="{E9F79F9E-1A8B-4A43-85BA-81308DDDDEE7}"/>
    <dgm:cxn modelId="{7B719475-BFD8-4617-A944-36B9ECE10259}" type="presParOf" srcId="{A62B7D6B-649A-4BC8-ACF6-DC44E4EE013F}" destId="{679F4BD4-B048-4C74-91F6-AA9DE57F92DB}" srcOrd="0" destOrd="0" presId="urn:microsoft.com/office/officeart/2005/8/layout/hList1"/>
    <dgm:cxn modelId="{38C22345-49CE-4FB2-B5BA-20F4B07CDE0F}" type="presParOf" srcId="{679F4BD4-B048-4C74-91F6-AA9DE57F92DB}" destId="{886DFBC2-AEDC-4FBE-912C-2F6F2F105A8A}" srcOrd="0" destOrd="0" presId="urn:microsoft.com/office/officeart/2005/8/layout/hList1"/>
    <dgm:cxn modelId="{D02C085C-F415-49F8-BCD5-82BF494770CE}" type="presParOf" srcId="{679F4BD4-B048-4C74-91F6-AA9DE57F92DB}" destId="{9733C1B9-50ED-4F8A-987F-33BE10C39F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C97A27-E1BE-493D-8031-EA6D2785D60C}"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415CFB4B-0DED-471F-A365-94EFF987381A}">
      <dgm:prSet/>
      <dgm:spPr/>
      <dgm:t>
        <a:bodyPr/>
        <a:lstStyle/>
        <a:p>
          <a:pPr rtl="0"/>
          <a:r>
            <a:rPr lang="en-US" dirty="0"/>
            <a:t>Each </a:t>
          </a:r>
          <a:r>
            <a:rPr lang="en-US" u="sng" dirty="0"/>
            <a:t>district</a:t>
          </a:r>
          <a:r>
            <a:rPr lang="en-US" dirty="0"/>
            <a:t> and </a:t>
          </a:r>
          <a:r>
            <a:rPr lang="en-US" u="sng" dirty="0"/>
            <a:t>school</a:t>
          </a:r>
          <a:r>
            <a:rPr lang="en-US" dirty="0"/>
            <a:t> that receives Title I-A funds shall </a:t>
          </a:r>
          <a:r>
            <a:rPr lang="en-US" b="1" dirty="0"/>
            <a:t>develop jointly with</a:t>
          </a:r>
          <a:r>
            <a:rPr lang="en-US" dirty="0"/>
            <a:t>, </a:t>
          </a:r>
          <a:r>
            <a:rPr lang="en-US" b="1" dirty="0"/>
            <a:t>agree on with</a:t>
          </a:r>
          <a:r>
            <a:rPr lang="en-US" dirty="0"/>
            <a:t>, and </a:t>
          </a:r>
          <a:r>
            <a:rPr lang="en-US" b="1" dirty="0"/>
            <a:t>distribute to</a:t>
          </a:r>
          <a:r>
            <a:rPr lang="en-US" dirty="0"/>
            <a:t>, </a:t>
          </a:r>
          <a:r>
            <a:rPr lang="en-US" b="1" dirty="0"/>
            <a:t>parents and family members </a:t>
          </a:r>
          <a:r>
            <a:rPr lang="en-US" dirty="0"/>
            <a:t>of participating children, a written parent and family engagement policy. </a:t>
          </a:r>
        </a:p>
      </dgm:t>
    </dgm:pt>
    <dgm:pt modelId="{AB5CC86B-EE36-4327-B40D-F513C43D15C4}" type="parTrans" cxnId="{79AE864A-12E3-4474-B092-EB4BCEDF0ADF}">
      <dgm:prSet/>
      <dgm:spPr/>
      <dgm:t>
        <a:bodyPr/>
        <a:lstStyle/>
        <a:p>
          <a:endParaRPr lang="en-US"/>
        </a:p>
      </dgm:t>
    </dgm:pt>
    <dgm:pt modelId="{3001D230-6F4E-48B9-9EE0-45F3DF49C39A}" type="sibTrans" cxnId="{79AE864A-12E3-4474-B092-EB4BCEDF0ADF}">
      <dgm:prSet/>
      <dgm:spPr/>
      <dgm:t>
        <a:bodyPr/>
        <a:lstStyle/>
        <a:p>
          <a:endParaRPr lang="en-US"/>
        </a:p>
      </dgm:t>
    </dgm:pt>
    <dgm:pt modelId="{484FA7D2-23ED-45BD-A4E7-BC7A0BA61E28}" type="pres">
      <dgm:prSet presAssocID="{43C97A27-E1BE-493D-8031-EA6D2785D60C}" presName="diagram" presStyleCnt="0">
        <dgm:presLayoutVars>
          <dgm:dir/>
          <dgm:resizeHandles val="exact"/>
        </dgm:presLayoutVars>
      </dgm:prSet>
      <dgm:spPr/>
    </dgm:pt>
    <dgm:pt modelId="{D9929B95-02EF-4616-9B63-D84D03C661CF}" type="pres">
      <dgm:prSet presAssocID="{415CFB4B-0DED-471F-A365-94EFF987381A}" presName="node" presStyleLbl="node1" presStyleIdx="0" presStyleCnt="1">
        <dgm:presLayoutVars>
          <dgm:bulletEnabled val="1"/>
        </dgm:presLayoutVars>
      </dgm:prSet>
      <dgm:spPr/>
    </dgm:pt>
  </dgm:ptLst>
  <dgm:cxnLst>
    <dgm:cxn modelId="{79AE864A-12E3-4474-B092-EB4BCEDF0ADF}" srcId="{43C97A27-E1BE-493D-8031-EA6D2785D60C}" destId="{415CFB4B-0DED-471F-A365-94EFF987381A}" srcOrd="0" destOrd="0" parTransId="{AB5CC86B-EE36-4327-B40D-F513C43D15C4}" sibTransId="{3001D230-6F4E-48B9-9EE0-45F3DF49C39A}"/>
    <dgm:cxn modelId="{4D4D4393-0D59-4E42-BD55-D5FE59231B44}" type="presOf" srcId="{415CFB4B-0DED-471F-A365-94EFF987381A}" destId="{D9929B95-02EF-4616-9B63-D84D03C661CF}" srcOrd="0" destOrd="0" presId="urn:microsoft.com/office/officeart/2005/8/layout/default"/>
    <dgm:cxn modelId="{30F9B499-A823-405B-93F2-BDBEBB678DC6}" type="presOf" srcId="{43C97A27-E1BE-493D-8031-EA6D2785D60C}" destId="{484FA7D2-23ED-45BD-A4E7-BC7A0BA61E28}" srcOrd="0" destOrd="0" presId="urn:microsoft.com/office/officeart/2005/8/layout/default"/>
    <dgm:cxn modelId="{E73A84A5-2BF1-4BF0-AC60-CD3A2387A63C}" type="presParOf" srcId="{484FA7D2-23ED-45BD-A4E7-BC7A0BA61E28}" destId="{D9929B95-02EF-4616-9B63-D84D03C661C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FE95DA-F13D-4339-99D5-1B17513D9B03}" type="doc">
      <dgm:prSet loTypeId="urn:microsoft.com/office/officeart/2005/8/layout/chevron2" loCatId="process" qsTypeId="urn:microsoft.com/office/officeart/2005/8/quickstyle/simple3" qsCatId="simple" csTypeId="urn:microsoft.com/office/officeart/2005/8/colors/accent4_2" csCatId="accent4" phldr="1"/>
      <dgm:spPr/>
      <dgm:t>
        <a:bodyPr/>
        <a:lstStyle/>
        <a:p>
          <a:endParaRPr lang="en-US"/>
        </a:p>
      </dgm:t>
    </dgm:pt>
    <dgm:pt modelId="{FA224D30-95BB-4DB4-A2B5-205C159AD5AD}">
      <dgm:prSet/>
      <dgm:spPr/>
      <dgm:t>
        <a:bodyPr/>
        <a:lstStyle/>
        <a:p>
          <a:pPr rtl="0"/>
          <a:r>
            <a:rPr lang="en-US"/>
            <a:t>Percentage of funds </a:t>
          </a:r>
        </a:p>
      </dgm:t>
    </dgm:pt>
    <dgm:pt modelId="{1439C673-BA2C-48F4-8A7D-04027348F577}" type="parTrans" cxnId="{12556D87-F210-4BA2-B38C-C941BC7EB0F0}">
      <dgm:prSet/>
      <dgm:spPr/>
      <dgm:t>
        <a:bodyPr/>
        <a:lstStyle/>
        <a:p>
          <a:endParaRPr lang="en-US"/>
        </a:p>
      </dgm:t>
    </dgm:pt>
    <dgm:pt modelId="{AFA41AA8-F6E7-499D-96AB-0E6F2050AA73}" type="sibTrans" cxnId="{12556D87-F210-4BA2-B38C-C941BC7EB0F0}">
      <dgm:prSet/>
      <dgm:spPr/>
      <dgm:t>
        <a:bodyPr/>
        <a:lstStyle/>
        <a:p>
          <a:endParaRPr lang="en-US"/>
        </a:p>
      </dgm:t>
    </dgm:pt>
    <dgm:pt modelId="{14940E32-4049-490E-833D-71D1C0E7977B}">
      <dgm:prSet/>
      <dgm:spPr/>
      <dgm:t>
        <a:bodyPr/>
        <a:lstStyle/>
        <a:p>
          <a:pPr rtl="0"/>
          <a:r>
            <a:rPr lang="en-US" dirty="0"/>
            <a:t>Each district that receives more than $500,000 Title I-A funds shall reserve at least 1% of its Title I allocation to assist schools </a:t>
          </a:r>
          <a:r>
            <a:rPr lang="en-US" b="1" dirty="0"/>
            <a:t>to carry out the parent and family engagement activities </a:t>
          </a:r>
        </a:p>
      </dgm:t>
    </dgm:pt>
    <dgm:pt modelId="{2D9E54D8-0420-44B4-B42E-94B4ADE42ABC}" type="parTrans" cxnId="{FD172382-B2B7-486E-BBC6-F6B4C5ED8F45}">
      <dgm:prSet/>
      <dgm:spPr/>
      <dgm:t>
        <a:bodyPr/>
        <a:lstStyle/>
        <a:p>
          <a:endParaRPr lang="en-US"/>
        </a:p>
      </dgm:t>
    </dgm:pt>
    <dgm:pt modelId="{C5B62FDE-E735-4FC5-8C3F-54DB8AC05B75}" type="sibTrans" cxnId="{FD172382-B2B7-486E-BBC6-F6B4C5ED8F45}">
      <dgm:prSet/>
      <dgm:spPr/>
      <dgm:t>
        <a:bodyPr/>
        <a:lstStyle/>
        <a:p>
          <a:endParaRPr lang="en-US"/>
        </a:p>
      </dgm:t>
    </dgm:pt>
    <dgm:pt modelId="{60C27DE3-C8C2-4791-9C60-789EF9D855EB}">
      <dgm:prSet/>
      <dgm:spPr/>
      <dgm:t>
        <a:bodyPr/>
        <a:lstStyle/>
        <a:p>
          <a:pPr rtl="0"/>
          <a:r>
            <a:rPr lang="en-US"/>
            <a:t>Parent and family input </a:t>
          </a:r>
        </a:p>
      </dgm:t>
    </dgm:pt>
    <dgm:pt modelId="{04B5D28A-B258-4631-9E16-6EBF663BE2FE}" type="parTrans" cxnId="{4359AEEB-7B01-4A6E-B286-1199B256CCAA}">
      <dgm:prSet/>
      <dgm:spPr/>
      <dgm:t>
        <a:bodyPr/>
        <a:lstStyle/>
        <a:p>
          <a:endParaRPr lang="en-US"/>
        </a:p>
      </dgm:t>
    </dgm:pt>
    <dgm:pt modelId="{8AE1D19F-9C58-4D12-99D8-BB331BF4E47F}" type="sibTrans" cxnId="{4359AEEB-7B01-4A6E-B286-1199B256CCAA}">
      <dgm:prSet/>
      <dgm:spPr/>
      <dgm:t>
        <a:bodyPr/>
        <a:lstStyle/>
        <a:p>
          <a:endParaRPr lang="en-US"/>
        </a:p>
      </dgm:t>
    </dgm:pt>
    <dgm:pt modelId="{802284B9-3959-4260-BFC2-06B47050D2E2}">
      <dgm:prSet/>
      <dgm:spPr/>
      <dgm:t>
        <a:bodyPr/>
        <a:lstStyle/>
        <a:p>
          <a:pPr rtl="0"/>
          <a:r>
            <a:rPr lang="en-US" dirty="0"/>
            <a:t>Parents and family members of children receiving Title I services shall </a:t>
          </a:r>
          <a:r>
            <a:rPr lang="en-US" b="1" dirty="0"/>
            <a:t>be involved in the decisions regarding how these funds are used </a:t>
          </a:r>
        </a:p>
      </dgm:t>
    </dgm:pt>
    <dgm:pt modelId="{878CE558-6F44-486F-9105-A5D601007CA5}" type="parTrans" cxnId="{08172F77-5CA4-413B-B714-369724375D37}">
      <dgm:prSet/>
      <dgm:spPr/>
      <dgm:t>
        <a:bodyPr/>
        <a:lstStyle/>
        <a:p>
          <a:endParaRPr lang="en-US"/>
        </a:p>
      </dgm:t>
    </dgm:pt>
    <dgm:pt modelId="{FD12133B-96AF-43EC-A98A-C124E291F1DA}" type="sibTrans" cxnId="{08172F77-5CA4-413B-B714-369724375D37}">
      <dgm:prSet/>
      <dgm:spPr/>
      <dgm:t>
        <a:bodyPr/>
        <a:lstStyle/>
        <a:p>
          <a:endParaRPr lang="en-US"/>
        </a:p>
      </dgm:t>
    </dgm:pt>
    <dgm:pt modelId="{E3C3CC28-DC5B-489C-A54B-9DE9357E5E11}">
      <dgm:prSet/>
      <dgm:spPr/>
      <dgm:t>
        <a:bodyPr/>
        <a:lstStyle/>
        <a:p>
          <a:pPr rtl="0"/>
          <a:r>
            <a:rPr lang="en-US" dirty="0"/>
            <a:t>Note: Districts that receive $500,000 or less may choose to use reserve funds</a:t>
          </a:r>
        </a:p>
      </dgm:t>
    </dgm:pt>
    <dgm:pt modelId="{8EDFF8D1-F179-448F-BE1A-CD63E75663F1}" type="parTrans" cxnId="{071EB128-F0DF-4B01-9926-9BFEBB0285D0}">
      <dgm:prSet/>
      <dgm:spPr/>
      <dgm:t>
        <a:bodyPr/>
        <a:lstStyle/>
        <a:p>
          <a:endParaRPr lang="en-US"/>
        </a:p>
      </dgm:t>
    </dgm:pt>
    <dgm:pt modelId="{20F0295F-98BE-4CE6-8D7E-759E5AFEA285}" type="sibTrans" cxnId="{071EB128-F0DF-4B01-9926-9BFEBB0285D0}">
      <dgm:prSet/>
      <dgm:spPr/>
      <dgm:t>
        <a:bodyPr/>
        <a:lstStyle/>
        <a:p>
          <a:endParaRPr lang="en-US"/>
        </a:p>
      </dgm:t>
    </dgm:pt>
    <dgm:pt modelId="{8051BACD-9773-4ECB-8D68-714706366F7A}" type="pres">
      <dgm:prSet presAssocID="{57FE95DA-F13D-4339-99D5-1B17513D9B03}" presName="linearFlow" presStyleCnt="0">
        <dgm:presLayoutVars>
          <dgm:dir/>
          <dgm:animLvl val="lvl"/>
          <dgm:resizeHandles val="exact"/>
        </dgm:presLayoutVars>
      </dgm:prSet>
      <dgm:spPr/>
    </dgm:pt>
    <dgm:pt modelId="{9F3DC229-C849-4A84-80D9-B5482C40CDC5}" type="pres">
      <dgm:prSet presAssocID="{FA224D30-95BB-4DB4-A2B5-205C159AD5AD}" presName="composite" presStyleCnt="0"/>
      <dgm:spPr/>
    </dgm:pt>
    <dgm:pt modelId="{44BB21CE-F8D5-4BB9-A96A-8E4C100F8720}" type="pres">
      <dgm:prSet presAssocID="{FA224D30-95BB-4DB4-A2B5-205C159AD5AD}" presName="parentText" presStyleLbl="alignNode1" presStyleIdx="0" presStyleCnt="2">
        <dgm:presLayoutVars>
          <dgm:chMax val="1"/>
          <dgm:bulletEnabled val="1"/>
        </dgm:presLayoutVars>
      </dgm:prSet>
      <dgm:spPr/>
    </dgm:pt>
    <dgm:pt modelId="{B34C9C59-9C75-44AF-B755-19516647BE73}" type="pres">
      <dgm:prSet presAssocID="{FA224D30-95BB-4DB4-A2B5-205C159AD5AD}" presName="descendantText" presStyleLbl="alignAcc1" presStyleIdx="0" presStyleCnt="2">
        <dgm:presLayoutVars>
          <dgm:bulletEnabled val="1"/>
        </dgm:presLayoutVars>
      </dgm:prSet>
      <dgm:spPr/>
    </dgm:pt>
    <dgm:pt modelId="{7DD7FAF2-1203-4A0B-8F8A-C56F570F48F6}" type="pres">
      <dgm:prSet presAssocID="{AFA41AA8-F6E7-499D-96AB-0E6F2050AA73}" presName="sp" presStyleCnt="0"/>
      <dgm:spPr/>
    </dgm:pt>
    <dgm:pt modelId="{063F77BE-2AE7-4428-9C12-F2FE5A7E0C6B}" type="pres">
      <dgm:prSet presAssocID="{60C27DE3-C8C2-4791-9C60-789EF9D855EB}" presName="composite" presStyleCnt="0"/>
      <dgm:spPr/>
    </dgm:pt>
    <dgm:pt modelId="{22F72672-3DD5-4CAC-8A53-E2ECECCD7772}" type="pres">
      <dgm:prSet presAssocID="{60C27DE3-C8C2-4791-9C60-789EF9D855EB}" presName="parentText" presStyleLbl="alignNode1" presStyleIdx="1" presStyleCnt="2">
        <dgm:presLayoutVars>
          <dgm:chMax val="1"/>
          <dgm:bulletEnabled val="1"/>
        </dgm:presLayoutVars>
      </dgm:prSet>
      <dgm:spPr/>
    </dgm:pt>
    <dgm:pt modelId="{E90DD1AD-5C99-44FE-A1CD-A9B8B9252645}" type="pres">
      <dgm:prSet presAssocID="{60C27DE3-C8C2-4791-9C60-789EF9D855EB}" presName="descendantText" presStyleLbl="alignAcc1" presStyleIdx="1" presStyleCnt="2">
        <dgm:presLayoutVars>
          <dgm:bulletEnabled val="1"/>
        </dgm:presLayoutVars>
      </dgm:prSet>
      <dgm:spPr/>
    </dgm:pt>
  </dgm:ptLst>
  <dgm:cxnLst>
    <dgm:cxn modelId="{071EB128-F0DF-4B01-9926-9BFEBB0285D0}" srcId="{14940E32-4049-490E-833D-71D1C0E7977B}" destId="{E3C3CC28-DC5B-489C-A54B-9DE9357E5E11}" srcOrd="0" destOrd="0" parTransId="{8EDFF8D1-F179-448F-BE1A-CD63E75663F1}" sibTransId="{20F0295F-98BE-4CE6-8D7E-759E5AFEA285}"/>
    <dgm:cxn modelId="{B6BB1D47-AAF3-416B-91B8-A13FB904C47D}" type="presOf" srcId="{FA224D30-95BB-4DB4-A2B5-205C159AD5AD}" destId="{44BB21CE-F8D5-4BB9-A96A-8E4C100F8720}" srcOrd="0" destOrd="0" presId="urn:microsoft.com/office/officeart/2005/8/layout/chevron2"/>
    <dgm:cxn modelId="{08172F77-5CA4-413B-B714-369724375D37}" srcId="{60C27DE3-C8C2-4791-9C60-789EF9D855EB}" destId="{802284B9-3959-4260-BFC2-06B47050D2E2}" srcOrd="0" destOrd="0" parTransId="{878CE558-6F44-486F-9105-A5D601007CA5}" sibTransId="{FD12133B-96AF-43EC-A98A-C124E291F1DA}"/>
    <dgm:cxn modelId="{FD172382-B2B7-486E-BBC6-F6B4C5ED8F45}" srcId="{FA224D30-95BB-4DB4-A2B5-205C159AD5AD}" destId="{14940E32-4049-490E-833D-71D1C0E7977B}" srcOrd="0" destOrd="0" parTransId="{2D9E54D8-0420-44B4-B42E-94B4ADE42ABC}" sibTransId="{C5B62FDE-E735-4FC5-8C3F-54DB8AC05B75}"/>
    <dgm:cxn modelId="{12556D87-F210-4BA2-B38C-C941BC7EB0F0}" srcId="{57FE95DA-F13D-4339-99D5-1B17513D9B03}" destId="{FA224D30-95BB-4DB4-A2B5-205C159AD5AD}" srcOrd="0" destOrd="0" parTransId="{1439C673-BA2C-48F4-8A7D-04027348F577}" sibTransId="{AFA41AA8-F6E7-499D-96AB-0E6F2050AA73}"/>
    <dgm:cxn modelId="{A4992197-2BB9-417E-9406-F17C1BC1E647}" type="presOf" srcId="{57FE95DA-F13D-4339-99D5-1B17513D9B03}" destId="{8051BACD-9773-4ECB-8D68-714706366F7A}" srcOrd="0" destOrd="0" presId="urn:microsoft.com/office/officeart/2005/8/layout/chevron2"/>
    <dgm:cxn modelId="{4357809A-2B75-423B-AC85-5506168EB288}" type="presOf" srcId="{802284B9-3959-4260-BFC2-06B47050D2E2}" destId="{E90DD1AD-5C99-44FE-A1CD-A9B8B9252645}" srcOrd="0" destOrd="0" presId="urn:microsoft.com/office/officeart/2005/8/layout/chevron2"/>
    <dgm:cxn modelId="{68698D9F-CB31-470B-AA1D-7B522DB1C477}" type="presOf" srcId="{14940E32-4049-490E-833D-71D1C0E7977B}" destId="{B34C9C59-9C75-44AF-B755-19516647BE73}" srcOrd="0" destOrd="0" presId="urn:microsoft.com/office/officeart/2005/8/layout/chevron2"/>
    <dgm:cxn modelId="{5BEFA9BE-7582-457E-AEA4-EAFCC2151224}" type="presOf" srcId="{E3C3CC28-DC5B-489C-A54B-9DE9357E5E11}" destId="{B34C9C59-9C75-44AF-B755-19516647BE73}" srcOrd="0" destOrd="1" presId="urn:microsoft.com/office/officeart/2005/8/layout/chevron2"/>
    <dgm:cxn modelId="{4359AEEB-7B01-4A6E-B286-1199B256CCAA}" srcId="{57FE95DA-F13D-4339-99D5-1B17513D9B03}" destId="{60C27DE3-C8C2-4791-9C60-789EF9D855EB}" srcOrd="1" destOrd="0" parTransId="{04B5D28A-B258-4631-9E16-6EBF663BE2FE}" sibTransId="{8AE1D19F-9C58-4D12-99D8-BB331BF4E47F}"/>
    <dgm:cxn modelId="{D020B7F8-EBAE-4E7B-B41E-D02DF94B4665}" type="presOf" srcId="{60C27DE3-C8C2-4791-9C60-789EF9D855EB}" destId="{22F72672-3DD5-4CAC-8A53-E2ECECCD7772}" srcOrd="0" destOrd="0" presId="urn:microsoft.com/office/officeart/2005/8/layout/chevron2"/>
    <dgm:cxn modelId="{176C040A-D351-4435-9EF7-C1DC0E53B48B}" type="presParOf" srcId="{8051BACD-9773-4ECB-8D68-714706366F7A}" destId="{9F3DC229-C849-4A84-80D9-B5482C40CDC5}" srcOrd="0" destOrd="0" presId="urn:microsoft.com/office/officeart/2005/8/layout/chevron2"/>
    <dgm:cxn modelId="{F6006040-3533-41D5-9E54-637B3CB6CF79}" type="presParOf" srcId="{9F3DC229-C849-4A84-80D9-B5482C40CDC5}" destId="{44BB21CE-F8D5-4BB9-A96A-8E4C100F8720}" srcOrd="0" destOrd="0" presId="urn:microsoft.com/office/officeart/2005/8/layout/chevron2"/>
    <dgm:cxn modelId="{C408DCFC-3409-4127-895C-E69F6F0087C7}" type="presParOf" srcId="{9F3DC229-C849-4A84-80D9-B5482C40CDC5}" destId="{B34C9C59-9C75-44AF-B755-19516647BE73}" srcOrd="1" destOrd="0" presId="urn:microsoft.com/office/officeart/2005/8/layout/chevron2"/>
    <dgm:cxn modelId="{40DE48FF-C388-43AA-A7D6-F0E59B86E321}" type="presParOf" srcId="{8051BACD-9773-4ECB-8D68-714706366F7A}" destId="{7DD7FAF2-1203-4A0B-8F8A-C56F570F48F6}" srcOrd="1" destOrd="0" presId="urn:microsoft.com/office/officeart/2005/8/layout/chevron2"/>
    <dgm:cxn modelId="{31E4ED1A-AAAC-4454-B401-92B10F374941}" type="presParOf" srcId="{8051BACD-9773-4ECB-8D68-714706366F7A}" destId="{063F77BE-2AE7-4428-9C12-F2FE5A7E0C6B}" srcOrd="2" destOrd="0" presId="urn:microsoft.com/office/officeart/2005/8/layout/chevron2"/>
    <dgm:cxn modelId="{FD23C01E-07A3-490D-8E68-CA30CC4CE58D}" type="presParOf" srcId="{063F77BE-2AE7-4428-9C12-F2FE5A7E0C6B}" destId="{22F72672-3DD5-4CAC-8A53-E2ECECCD7772}" srcOrd="0" destOrd="0" presId="urn:microsoft.com/office/officeart/2005/8/layout/chevron2"/>
    <dgm:cxn modelId="{BE8ACE32-2E09-4E12-BF5C-5B8B9202FCAD}" type="presParOf" srcId="{063F77BE-2AE7-4428-9C12-F2FE5A7E0C6B}" destId="{E90DD1AD-5C99-44FE-A1CD-A9B8B92526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04530E-5C90-4297-A053-ED45219B120B}"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822B43E6-E6C3-4703-8E5C-86BC508C49B0}">
      <dgm:prSet/>
      <dgm:spPr/>
      <dgm:t>
        <a:bodyPr/>
        <a:lstStyle/>
        <a:p>
          <a:pPr rtl="0"/>
          <a:r>
            <a:rPr lang="en-US" dirty="0"/>
            <a:t>Title I-A provides parents the right to know:</a:t>
          </a:r>
        </a:p>
      </dgm:t>
    </dgm:pt>
    <dgm:pt modelId="{2804287C-55BD-47D4-BDBF-E9FD513B3FF8}" type="parTrans" cxnId="{7C8AFD3C-D982-4649-A1A8-98A78B906463}">
      <dgm:prSet/>
      <dgm:spPr/>
      <dgm:t>
        <a:bodyPr/>
        <a:lstStyle/>
        <a:p>
          <a:endParaRPr lang="en-US"/>
        </a:p>
      </dgm:t>
    </dgm:pt>
    <dgm:pt modelId="{BCC88290-3A3C-43F1-8009-8DED5FCA5BFF}" type="sibTrans" cxnId="{7C8AFD3C-D982-4649-A1A8-98A78B906463}">
      <dgm:prSet/>
      <dgm:spPr/>
      <dgm:t>
        <a:bodyPr/>
        <a:lstStyle/>
        <a:p>
          <a:endParaRPr lang="en-US"/>
        </a:p>
      </dgm:t>
    </dgm:pt>
    <dgm:pt modelId="{9B7F3050-84D7-47CC-8B08-19C1FE248715}">
      <dgm:prSet/>
      <dgm:spPr/>
      <dgm:t>
        <a:bodyPr/>
        <a:lstStyle/>
        <a:p>
          <a:pPr rtl="0"/>
          <a:r>
            <a:rPr lang="en-US" dirty="0"/>
            <a:t>the professional qualifications of their student’s classroom teachers and paraprofessionals</a:t>
          </a:r>
        </a:p>
      </dgm:t>
    </dgm:pt>
    <dgm:pt modelId="{86E01CB1-3753-4135-B563-013A4F3B2DB2}" type="parTrans" cxnId="{FB288B6B-4ED6-4449-90F9-AD02B7051CE6}">
      <dgm:prSet/>
      <dgm:spPr/>
      <dgm:t>
        <a:bodyPr/>
        <a:lstStyle/>
        <a:p>
          <a:endParaRPr lang="en-US"/>
        </a:p>
      </dgm:t>
    </dgm:pt>
    <dgm:pt modelId="{6B856276-5E49-4306-A6F8-2979194B32E3}" type="sibTrans" cxnId="{FB288B6B-4ED6-4449-90F9-AD02B7051CE6}">
      <dgm:prSet/>
      <dgm:spPr/>
      <dgm:t>
        <a:bodyPr/>
        <a:lstStyle/>
        <a:p>
          <a:endParaRPr lang="en-US"/>
        </a:p>
      </dgm:t>
    </dgm:pt>
    <dgm:pt modelId="{6C0E8747-5DE0-4B91-887D-7CCF516B21D0}">
      <dgm:prSet/>
      <dgm:spPr/>
      <dgm:t>
        <a:bodyPr/>
        <a:lstStyle/>
        <a:p>
          <a:pPr rtl="0"/>
          <a:r>
            <a:rPr lang="en-US" dirty="0"/>
            <a:t>level of achievement and academic growth of their student(s)</a:t>
          </a:r>
        </a:p>
      </dgm:t>
    </dgm:pt>
    <dgm:pt modelId="{D927EFCC-805B-4835-A6C6-D8A2F0095B28}" type="parTrans" cxnId="{8A754C14-4977-40C0-A4E7-39BB2B12DCBC}">
      <dgm:prSet/>
      <dgm:spPr/>
      <dgm:t>
        <a:bodyPr/>
        <a:lstStyle/>
        <a:p>
          <a:endParaRPr lang="en-US"/>
        </a:p>
      </dgm:t>
    </dgm:pt>
    <dgm:pt modelId="{A72EC291-A05B-49A0-AB07-A287CB85BF1C}" type="sibTrans" cxnId="{8A754C14-4977-40C0-A4E7-39BB2B12DCBC}">
      <dgm:prSet/>
      <dgm:spPr/>
      <dgm:t>
        <a:bodyPr/>
        <a:lstStyle/>
        <a:p>
          <a:endParaRPr lang="en-US"/>
        </a:p>
      </dgm:t>
    </dgm:pt>
    <dgm:pt modelId="{0EC3B87E-991B-4864-A308-BD1A65C8FAAD}">
      <dgm:prSet/>
      <dgm:spPr/>
      <dgm:t>
        <a:bodyPr/>
        <a:lstStyle/>
        <a:p>
          <a:pPr rtl="0"/>
          <a:r>
            <a:rPr lang="en-US" dirty="0"/>
            <a:t>any State or district policy regarding student participation in any State or local assessments</a:t>
          </a:r>
        </a:p>
      </dgm:t>
    </dgm:pt>
    <dgm:pt modelId="{F6D4651F-61B6-4362-BA8A-D2E37B1EAC8C}" type="parTrans" cxnId="{0BAD1361-7F2B-4A4F-9E68-68BB62C0580A}">
      <dgm:prSet/>
      <dgm:spPr/>
      <dgm:t>
        <a:bodyPr/>
        <a:lstStyle/>
        <a:p>
          <a:endParaRPr lang="en-US"/>
        </a:p>
      </dgm:t>
    </dgm:pt>
    <dgm:pt modelId="{69F460FD-EE3B-47A4-9555-1770F50E2C3F}" type="sibTrans" cxnId="{0BAD1361-7F2B-4A4F-9E68-68BB62C0580A}">
      <dgm:prSet/>
      <dgm:spPr/>
      <dgm:t>
        <a:bodyPr/>
        <a:lstStyle/>
        <a:p>
          <a:endParaRPr lang="en-US"/>
        </a:p>
      </dgm:t>
    </dgm:pt>
    <dgm:pt modelId="{B9494E78-EE52-476A-835D-4EA3C4A623DD}">
      <dgm:prSet/>
      <dgm:spPr/>
      <dgm:t>
        <a:bodyPr/>
        <a:lstStyle/>
        <a:p>
          <a:pPr rtl="0"/>
          <a:r>
            <a:rPr lang="en-US" dirty="0"/>
            <a:t>information on each required assessment </a:t>
          </a:r>
        </a:p>
      </dgm:t>
    </dgm:pt>
    <dgm:pt modelId="{9C0F1659-4312-4DAD-A915-9C00F32407C6}" type="parTrans" cxnId="{BC47EAB4-A0C4-4074-8234-9F4A1AC87271}">
      <dgm:prSet/>
      <dgm:spPr/>
      <dgm:t>
        <a:bodyPr/>
        <a:lstStyle/>
        <a:p>
          <a:endParaRPr lang="en-US"/>
        </a:p>
      </dgm:t>
    </dgm:pt>
    <dgm:pt modelId="{7BCD9C52-4951-45D3-9D0F-82A9BAA6E452}" type="sibTrans" cxnId="{BC47EAB4-A0C4-4074-8234-9F4A1AC87271}">
      <dgm:prSet/>
      <dgm:spPr/>
      <dgm:t>
        <a:bodyPr/>
        <a:lstStyle/>
        <a:p>
          <a:endParaRPr lang="en-US"/>
        </a:p>
      </dgm:t>
    </dgm:pt>
    <dgm:pt modelId="{F6477F42-CF4C-4614-8DEE-FCD9DE5CD788}">
      <dgm:prSet/>
      <dgm:spPr/>
      <dgm:t>
        <a:bodyPr/>
        <a:lstStyle/>
        <a:p>
          <a:pPr rtl="0"/>
          <a:r>
            <a:rPr lang="en-US" dirty="0"/>
            <a:t>if applicable, information regarding their student being identified as an English Learner and their rights as parents  </a:t>
          </a:r>
        </a:p>
      </dgm:t>
    </dgm:pt>
    <dgm:pt modelId="{CE9A972F-6239-412B-9270-FD212BAA73BF}" type="parTrans" cxnId="{5F6D48D6-8BCC-468B-942D-FABE99FC0AC2}">
      <dgm:prSet/>
      <dgm:spPr/>
      <dgm:t>
        <a:bodyPr/>
        <a:lstStyle/>
        <a:p>
          <a:endParaRPr lang="en-US"/>
        </a:p>
      </dgm:t>
    </dgm:pt>
    <dgm:pt modelId="{97756E84-E974-4996-BA1D-007CF7AFF6A6}" type="sibTrans" cxnId="{5F6D48D6-8BCC-468B-942D-FABE99FC0AC2}">
      <dgm:prSet/>
      <dgm:spPr/>
      <dgm:t>
        <a:bodyPr/>
        <a:lstStyle/>
        <a:p>
          <a:endParaRPr lang="en-US"/>
        </a:p>
      </dgm:t>
    </dgm:pt>
    <dgm:pt modelId="{563C1987-CC9D-4331-8D57-1E407166CEC4}">
      <dgm:prSet/>
      <dgm:spPr/>
      <dgm:t>
        <a:bodyPr/>
        <a:lstStyle/>
        <a:p>
          <a:pPr rtl="0"/>
          <a:r>
            <a:rPr lang="en-US" dirty="0"/>
            <a:t>that their student(s) has been assigned, or has been taught for 4 consecutive weeks by, a teacher who does not meet applicable State certification or licensure requirements</a:t>
          </a:r>
        </a:p>
      </dgm:t>
    </dgm:pt>
    <dgm:pt modelId="{F1C497B2-8C20-4600-98DE-83D8E4A370D6}" type="parTrans" cxnId="{69A344CC-2F88-4CB5-99A6-CA1857CB6964}">
      <dgm:prSet/>
      <dgm:spPr/>
      <dgm:t>
        <a:bodyPr/>
        <a:lstStyle/>
        <a:p>
          <a:endParaRPr lang="en-US"/>
        </a:p>
      </dgm:t>
    </dgm:pt>
    <dgm:pt modelId="{8FFC7D4F-7885-408F-8501-5B511E779D95}" type="sibTrans" cxnId="{69A344CC-2F88-4CB5-99A6-CA1857CB6964}">
      <dgm:prSet/>
      <dgm:spPr/>
      <dgm:t>
        <a:bodyPr/>
        <a:lstStyle/>
        <a:p>
          <a:endParaRPr lang="en-US"/>
        </a:p>
      </dgm:t>
    </dgm:pt>
    <dgm:pt modelId="{FD17BBA8-B060-4BFE-B244-FF8DCE146677}" type="pres">
      <dgm:prSet presAssocID="{0504530E-5C90-4297-A053-ED45219B120B}" presName="linear" presStyleCnt="0">
        <dgm:presLayoutVars>
          <dgm:animLvl val="lvl"/>
          <dgm:resizeHandles val="exact"/>
        </dgm:presLayoutVars>
      </dgm:prSet>
      <dgm:spPr/>
    </dgm:pt>
    <dgm:pt modelId="{9C8EA630-2E49-4CD7-A09A-989A9DA02160}" type="pres">
      <dgm:prSet presAssocID="{822B43E6-E6C3-4703-8E5C-86BC508C49B0}" presName="parentText" presStyleLbl="node1" presStyleIdx="0" presStyleCnt="1">
        <dgm:presLayoutVars>
          <dgm:chMax val="0"/>
          <dgm:bulletEnabled val="1"/>
        </dgm:presLayoutVars>
      </dgm:prSet>
      <dgm:spPr/>
    </dgm:pt>
    <dgm:pt modelId="{06EAAC58-D8D6-47EF-8261-C00076903E5E}" type="pres">
      <dgm:prSet presAssocID="{822B43E6-E6C3-4703-8E5C-86BC508C49B0}" presName="childText" presStyleLbl="revTx" presStyleIdx="0" presStyleCnt="1">
        <dgm:presLayoutVars>
          <dgm:bulletEnabled val="1"/>
        </dgm:presLayoutVars>
      </dgm:prSet>
      <dgm:spPr/>
    </dgm:pt>
  </dgm:ptLst>
  <dgm:cxnLst>
    <dgm:cxn modelId="{8A754C14-4977-40C0-A4E7-39BB2B12DCBC}" srcId="{822B43E6-E6C3-4703-8E5C-86BC508C49B0}" destId="{6C0E8747-5DE0-4B91-887D-7CCF516B21D0}" srcOrd="1" destOrd="0" parTransId="{D927EFCC-805B-4835-A6C6-D8A2F0095B28}" sibTransId="{A72EC291-A05B-49A0-AB07-A287CB85BF1C}"/>
    <dgm:cxn modelId="{ACCD3E36-3C1E-4DE1-B45F-2052D0EA73BB}" type="presOf" srcId="{F6477F42-CF4C-4614-8DEE-FCD9DE5CD788}" destId="{06EAAC58-D8D6-47EF-8261-C00076903E5E}" srcOrd="0" destOrd="5" presId="urn:microsoft.com/office/officeart/2005/8/layout/vList2"/>
    <dgm:cxn modelId="{7C8AFD3C-D982-4649-A1A8-98A78B906463}" srcId="{0504530E-5C90-4297-A053-ED45219B120B}" destId="{822B43E6-E6C3-4703-8E5C-86BC508C49B0}" srcOrd="0" destOrd="0" parTransId="{2804287C-55BD-47D4-BDBF-E9FD513B3FF8}" sibTransId="{BCC88290-3A3C-43F1-8009-8DED5FCA5BFF}"/>
    <dgm:cxn modelId="{3813B858-FFD7-471B-939A-CCE4DF55E199}" type="presOf" srcId="{0504530E-5C90-4297-A053-ED45219B120B}" destId="{FD17BBA8-B060-4BFE-B244-FF8DCE146677}" srcOrd="0" destOrd="0" presId="urn:microsoft.com/office/officeart/2005/8/layout/vList2"/>
    <dgm:cxn modelId="{0BAD1361-7F2B-4A4F-9E68-68BB62C0580A}" srcId="{822B43E6-E6C3-4703-8E5C-86BC508C49B0}" destId="{0EC3B87E-991B-4864-A308-BD1A65C8FAAD}" srcOrd="3" destOrd="0" parTransId="{F6D4651F-61B6-4362-BA8A-D2E37B1EAC8C}" sibTransId="{69F460FD-EE3B-47A4-9555-1770F50E2C3F}"/>
    <dgm:cxn modelId="{FB288B6B-4ED6-4449-90F9-AD02B7051CE6}" srcId="{822B43E6-E6C3-4703-8E5C-86BC508C49B0}" destId="{9B7F3050-84D7-47CC-8B08-19C1FE248715}" srcOrd="0" destOrd="0" parTransId="{86E01CB1-3753-4135-B563-013A4F3B2DB2}" sibTransId="{6B856276-5E49-4306-A6F8-2979194B32E3}"/>
    <dgm:cxn modelId="{0D982C75-E944-4FED-B462-46B64C9B946B}" type="presOf" srcId="{B9494E78-EE52-476A-835D-4EA3C4A623DD}" destId="{06EAAC58-D8D6-47EF-8261-C00076903E5E}" srcOrd="0" destOrd="4" presId="urn:microsoft.com/office/officeart/2005/8/layout/vList2"/>
    <dgm:cxn modelId="{A050F97F-51B5-4883-A6C5-A69278B2777F}" type="presOf" srcId="{563C1987-CC9D-4331-8D57-1E407166CEC4}" destId="{06EAAC58-D8D6-47EF-8261-C00076903E5E}" srcOrd="0" destOrd="2" presId="urn:microsoft.com/office/officeart/2005/8/layout/vList2"/>
    <dgm:cxn modelId="{097D998D-FECF-41BA-89AC-8549D9EFE9E4}" type="presOf" srcId="{6C0E8747-5DE0-4B91-887D-7CCF516B21D0}" destId="{06EAAC58-D8D6-47EF-8261-C00076903E5E}" srcOrd="0" destOrd="1" presId="urn:microsoft.com/office/officeart/2005/8/layout/vList2"/>
    <dgm:cxn modelId="{A707DAAE-EF26-487E-8294-713638810BA0}" type="presOf" srcId="{9B7F3050-84D7-47CC-8B08-19C1FE248715}" destId="{06EAAC58-D8D6-47EF-8261-C00076903E5E}" srcOrd="0" destOrd="0" presId="urn:microsoft.com/office/officeart/2005/8/layout/vList2"/>
    <dgm:cxn modelId="{BC47EAB4-A0C4-4074-8234-9F4A1AC87271}" srcId="{822B43E6-E6C3-4703-8E5C-86BC508C49B0}" destId="{B9494E78-EE52-476A-835D-4EA3C4A623DD}" srcOrd="4" destOrd="0" parTransId="{9C0F1659-4312-4DAD-A915-9C00F32407C6}" sibTransId="{7BCD9C52-4951-45D3-9D0F-82A9BAA6E452}"/>
    <dgm:cxn modelId="{69A344CC-2F88-4CB5-99A6-CA1857CB6964}" srcId="{822B43E6-E6C3-4703-8E5C-86BC508C49B0}" destId="{563C1987-CC9D-4331-8D57-1E407166CEC4}" srcOrd="2" destOrd="0" parTransId="{F1C497B2-8C20-4600-98DE-83D8E4A370D6}" sibTransId="{8FFC7D4F-7885-408F-8501-5B511E779D95}"/>
    <dgm:cxn modelId="{5F6D48D6-8BCC-468B-942D-FABE99FC0AC2}" srcId="{822B43E6-E6C3-4703-8E5C-86BC508C49B0}" destId="{F6477F42-CF4C-4614-8DEE-FCD9DE5CD788}" srcOrd="5" destOrd="0" parTransId="{CE9A972F-6239-412B-9270-FD212BAA73BF}" sibTransId="{97756E84-E974-4996-BA1D-007CF7AFF6A6}"/>
    <dgm:cxn modelId="{DAB15CDC-C79A-4C64-BE05-ECBBD9B7BCB8}" type="presOf" srcId="{822B43E6-E6C3-4703-8E5C-86BC508C49B0}" destId="{9C8EA630-2E49-4CD7-A09A-989A9DA02160}" srcOrd="0" destOrd="0" presId="urn:microsoft.com/office/officeart/2005/8/layout/vList2"/>
    <dgm:cxn modelId="{09230CE3-D46E-4924-A110-F0D274ABF8D3}" type="presOf" srcId="{0EC3B87E-991B-4864-A308-BD1A65C8FAAD}" destId="{06EAAC58-D8D6-47EF-8261-C00076903E5E}" srcOrd="0" destOrd="3" presId="urn:microsoft.com/office/officeart/2005/8/layout/vList2"/>
    <dgm:cxn modelId="{01D39F6C-186B-4A9D-BA19-60D93E8EF06D}" type="presParOf" srcId="{FD17BBA8-B060-4BFE-B244-FF8DCE146677}" destId="{9C8EA630-2E49-4CD7-A09A-989A9DA02160}" srcOrd="0" destOrd="0" presId="urn:microsoft.com/office/officeart/2005/8/layout/vList2"/>
    <dgm:cxn modelId="{9C535CEC-3044-46C4-BED5-D0EABBE24383}" type="presParOf" srcId="{FD17BBA8-B060-4BFE-B244-FF8DCE146677}" destId="{06EAAC58-D8D6-47EF-8261-C00076903E5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62133B-6267-4505-A005-7F23E9E3C2F9}"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03E608DB-C321-447B-97A9-372A3C5A27E7}">
      <dgm:prSet/>
      <dgm:spPr/>
      <dgm:t>
        <a:bodyPr/>
        <a:lstStyle/>
        <a:p>
          <a:pPr rtl="0"/>
          <a:r>
            <a:rPr lang="en-US" dirty="0"/>
            <a:t>assist parents in understanding the academic standards and assessments</a:t>
          </a:r>
        </a:p>
      </dgm:t>
    </dgm:pt>
    <dgm:pt modelId="{34AEB1A8-242A-48E3-987D-9F8905A4AA8F}" type="parTrans" cxnId="{6B333400-A726-44AA-B0EE-0DBDC3EFA60F}">
      <dgm:prSet/>
      <dgm:spPr/>
      <dgm:t>
        <a:bodyPr/>
        <a:lstStyle/>
        <a:p>
          <a:endParaRPr lang="en-US"/>
        </a:p>
      </dgm:t>
    </dgm:pt>
    <dgm:pt modelId="{260EEAE2-E132-44D0-9538-2A666143F449}" type="sibTrans" cxnId="{6B333400-A726-44AA-B0EE-0DBDC3EFA60F}">
      <dgm:prSet/>
      <dgm:spPr/>
      <dgm:t>
        <a:bodyPr/>
        <a:lstStyle/>
        <a:p>
          <a:endParaRPr lang="en-US"/>
        </a:p>
      </dgm:t>
    </dgm:pt>
    <dgm:pt modelId="{D1041B49-D49D-4716-889D-9FC98ECAFD0A}">
      <dgm:prSet/>
      <dgm:spPr/>
      <dgm:t>
        <a:bodyPr/>
        <a:lstStyle/>
        <a:p>
          <a:pPr rtl="0"/>
          <a:r>
            <a:rPr lang="en-US" dirty="0"/>
            <a:t>provide materials and training to help parents to work with their children</a:t>
          </a:r>
        </a:p>
      </dgm:t>
    </dgm:pt>
    <dgm:pt modelId="{F1F1780A-B4CE-4842-8647-F6854A153AA9}" type="parTrans" cxnId="{6D044ED8-2E57-4DA4-8B58-ED5DBFDE058C}">
      <dgm:prSet/>
      <dgm:spPr/>
      <dgm:t>
        <a:bodyPr/>
        <a:lstStyle/>
        <a:p>
          <a:endParaRPr lang="en-US"/>
        </a:p>
      </dgm:t>
    </dgm:pt>
    <dgm:pt modelId="{201C172B-3661-45EA-804D-0474A3435633}" type="sibTrans" cxnId="{6D044ED8-2E57-4DA4-8B58-ED5DBFDE058C}">
      <dgm:prSet/>
      <dgm:spPr/>
      <dgm:t>
        <a:bodyPr/>
        <a:lstStyle/>
        <a:p>
          <a:endParaRPr lang="en-US"/>
        </a:p>
      </dgm:t>
    </dgm:pt>
    <dgm:pt modelId="{A29A9831-71B1-4502-8EC8-D14BD721DF82}">
      <dgm:prSet/>
      <dgm:spPr/>
      <dgm:t>
        <a:bodyPr/>
        <a:lstStyle/>
        <a:p>
          <a:pPr rtl="0"/>
          <a:r>
            <a:rPr lang="en-US" dirty="0"/>
            <a:t>educate staff in the value and utility of contributions of parents</a:t>
          </a:r>
        </a:p>
      </dgm:t>
    </dgm:pt>
    <dgm:pt modelId="{1FA6A3AA-3AAD-48A3-8560-46F388189BE5}" type="parTrans" cxnId="{859DFE8D-C475-45BA-9EB2-A574C8D6978F}">
      <dgm:prSet/>
      <dgm:spPr/>
      <dgm:t>
        <a:bodyPr/>
        <a:lstStyle/>
        <a:p>
          <a:endParaRPr lang="en-US"/>
        </a:p>
      </dgm:t>
    </dgm:pt>
    <dgm:pt modelId="{3DF5200D-B731-457A-A33D-670F4CE5D73B}" type="sibTrans" cxnId="{859DFE8D-C475-45BA-9EB2-A574C8D6978F}">
      <dgm:prSet/>
      <dgm:spPr/>
      <dgm:t>
        <a:bodyPr/>
        <a:lstStyle/>
        <a:p>
          <a:endParaRPr lang="en-US"/>
        </a:p>
      </dgm:t>
    </dgm:pt>
    <dgm:pt modelId="{0A284625-AF8B-4657-B9B8-9238961F978F}">
      <dgm:prSet/>
      <dgm:spPr/>
      <dgm:t>
        <a:bodyPr/>
        <a:lstStyle/>
        <a:p>
          <a:pPr rtl="0"/>
          <a:r>
            <a:rPr lang="en-US" dirty="0"/>
            <a:t>provide info to parents in a format and language parents can understand </a:t>
          </a:r>
        </a:p>
      </dgm:t>
    </dgm:pt>
    <dgm:pt modelId="{832BF541-D94B-484F-B167-5566ED781D71}" type="parTrans" cxnId="{5AFDCBF4-500D-4DAA-907A-392121248F58}">
      <dgm:prSet/>
      <dgm:spPr/>
      <dgm:t>
        <a:bodyPr/>
        <a:lstStyle/>
        <a:p>
          <a:endParaRPr lang="en-US"/>
        </a:p>
      </dgm:t>
    </dgm:pt>
    <dgm:pt modelId="{6D992F31-8B24-4FC2-8450-BADAC33CF36C}" type="sibTrans" cxnId="{5AFDCBF4-500D-4DAA-907A-392121248F58}">
      <dgm:prSet/>
      <dgm:spPr/>
      <dgm:t>
        <a:bodyPr/>
        <a:lstStyle/>
        <a:p>
          <a:endParaRPr lang="en-US"/>
        </a:p>
      </dgm:t>
    </dgm:pt>
    <dgm:pt modelId="{43B0BEFE-AF95-4A54-AB8D-E633E246FE84}">
      <dgm:prSet/>
      <dgm:spPr/>
      <dgm:t>
        <a:bodyPr/>
        <a:lstStyle/>
        <a:p>
          <a:pPr rtl="0"/>
          <a:r>
            <a:rPr lang="en-US" dirty="0"/>
            <a:t>educate staff in how to reach out to, communicate with, and work with parents</a:t>
          </a:r>
        </a:p>
      </dgm:t>
    </dgm:pt>
    <dgm:pt modelId="{050D2BE7-C3A2-49A2-A747-1F82D0EBBAEB}" type="parTrans" cxnId="{FAA53777-78A6-48D3-9024-F181BB5105DD}">
      <dgm:prSet/>
      <dgm:spPr/>
      <dgm:t>
        <a:bodyPr/>
        <a:lstStyle/>
        <a:p>
          <a:endParaRPr lang="en-US"/>
        </a:p>
      </dgm:t>
    </dgm:pt>
    <dgm:pt modelId="{F12A95BE-85E4-406C-8CEB-57F60CC79931}" type="sibTrans" cxnId="{FAA53777-78A6-48D3-9024-F181BB5105DD}">
      <dgm:prSet/>
      <dgm:spPr/>
      <dgm:t>
        <a:bodyPr/>
        <a:lstStyle/>
        <a:p>
          <a:endParaRPr lang="en-US"/>
        </a:p>
      </dgm:t>
    </dgm:pt>
    <dgm:pt modelId="{15D4D2DC-D17B-495B-963C-ED77692EE773}">
      <dgm:prSet/>
      <dgm:spPr/>
      <dgm:t>
        <a:bodyPr/>
        <a:lstStyle/>
        <a:p>
          <a:pPr rtl="0"/>
          <a:r>
            <a:rPr lang="en-US" dirty="0"/>
            <a:t>coordinate parent involvement programs and activities with other programs </a:t>
          </a:r>
        </a:p>
      </dgm:t>
    </dgm:pt>
    <dgm:pt modelId="{ACB542E8-69C5-4734-94C5-678C61676435}" type="parTrans" cxnId="{E1FF1304-FB1A-4737-AD08-9A97BA0C65F6}">
      <dgm:prSet/>
      <dgm:spPr/>
      <dgm:t>
        <a:bodyPr/>
        <a:lstStyle/>
        <a:p>
          <a:endParaRPr lang="en-US"/>
        </a:p>
      </dgm:t>
    </dgm:pt>
    <dgm:pt modelId="{70A9731F-A10D-4BC6-B472-5ECC3D43B299}" type="sibTrans" cxnId="{E1FF1304-FB1A-4737-AD08-9A97BA0C65F6}">
      <dgm:prSet/>
      <dgm:spPr/>
      <dgm:t>
        <a:bodyPr/>
        <a:lstStyle/>
        <a:p>
          <a:endParaRPr lang="en-US"/>
        </a:p>
      </dgm:t>
    </dgm:pt>
    <dgm:pt modelId="{9B484C4A-00AC-4EB7-AD74-BED35BD4273A}">
      <dgm:prSet/>
      <dgm:spPr/>
      <dgm:t>
        <a:bodyPr/>
        <a:lstStyle/>
        <a:p>
          <a:pPr rtl="0"/>
          <a:r>
            <a:rPr lang="en-US" dirty="0"/>
            <a:t>assist parents in how to monitor their </a:t>
          </a:r>
          <a:r>
            <a:rPr lang="en-US"/>
            <a:t>child’s progress and work with educators</a:t>
          </a:r>
          <a:endParaRPr lang="en-US" dirty="0"/>
        </a:p>
      </dgm:t>
    </dgm:pt>
    <dgm:pt modelId="{460D0620-3331-4CB3-817E-1F0BE3747A91}" type="sibTrans" cxnId="{B445ABA1-079A-4EE2-A096-C17B9FE7B814}">
      <dgm:prSet/>
      <dgm:spPr/>
      <dgm:t>
        <a:bodyPr/>
        <a:lstStyle/>
        <a:p>
          <a:endParaRPr lang="en-US"/>
        </a:p>
      </dgm:t>
    </dgm:pt>
    <dgm:pt modelId="{6934E3D8-8B83-44DC-AA70-2E54F45C1CC4}" type="parTrans" cxnId="{B445ABA1-079A-4EE2-A096-C17B9FE7B814}">
      <dgm:prSet/>
      <dgm:spPr/>
      <dgm:t>
        <a:bodyPr/>
        <a:lstStyle/>
        <a:p>
          <a:endParaRPr lang="en-US"/>
        </a:p>
      </dgm:t>
    </dgm:pt>
    <dgm:pt modelId="{DD39CE67-9B6E-41A1-91CE-DEC2CADBEA83}">
      <dgm:prSet/>
      <dgm:spPr/>
      <dgm:t>
        <a:bodyPr/>
        <a:lstStyle/>
        <a:p>
          <a:pPr rtl="0"/>
          <a:r>
            <a:rPr lang="en-US" dirty="0"/>
            <a:t>assist parents in understanding the requirements of Title I</a:t>
          </a:r>
        </a:p>
      </dgm:t>
    </dgm:pt>
    <dgm:pt modelId="{0E2FA20C-43F4-4EC9-BC1A-EADC05138A9C}" type="parTrans" cxnId="{3276B6B6-362B-49D7-90E0-664FA05FCFBF}">
      <dgm:prSet/>
      <dgm:spPr/>
      <dgm:t>
        <a:bodyPr/>
        <a:lstStyle/>
        <a:p>
          <a:endParaRPr lang="en-US"/>
        </a:p>
      </dgm:t>
    </dgm:pt>
    <dgm:pt modelId="{9634D56D-A930-49EE-9925-07E16984008D}" type="sibTrans" cxnId="{3276B6B6-362B-49D7-90E0-664FA05FCFBF}">
      <dgm:prSet/>
      <dgm:spPr/>
      <dgm:t>
        <a:bodyPr/>
        <a:lstStyle/>
        <a:p>
          <a:endParaRPr lang="en-US"/>
        </a:p>
      </dgm:t>
    </dgm:pt>
    <dgm:pt modelId="{A093906B-A8EF-4DEC-96D4-C49B252537F8}" type="pres">
      <dgm:prSet presAssocID="{4462133B-6267-4505-A005-7F23E9E3C2F9}" presName="diagram" presStyleCnt="0">
        <dgm:presLayoutVars>
          <dgm:dir/>
          <dgm:resizeHandles val="exact"/>
        </dgm:presLayoutVars>
      </dgm:prSet>
      <dgm:spPr/>
    </dgm:pt>
    <dgm:pt modelId="{E210E2B8-F925-4311-AFDA-2865EF941077}" type="pres">
      <dgm:prSet presAssocID="{03E608DB-C321-447B-97A9-372A3C5A27E7}" presName="node" presStyleLbl="node1" presStyleIdx="0" presStyleCnt="8">
        <dgm:presLayoutVars>
          <dgm:bulletEnabled val="1"/>
        </dgm:presLayoutVars>
      </dgm:prSet>
      <dgm:spPr/>
    </dgm:pt>
    <dgm:pt modelId="{1B1A05D7-8984-42EE-B59D-F9159934B8DB}" type="pres">
      <dgm:prSet presAssocID="{260EEAE2-E132-44D0-9538-2A666143F449}" presName="sibTrans" presStyleCnt="0"/>
      <dgm:spPr/>
    </dgm:pt>
    <dgm:pt modelId="{D18EC0CF-F045-449A-89CC-57CACE9F2715}" type="pres">
      <dgm:prSet presAssocID="{DD39CE67-9B6E-41A1-91CE-DEC2CADBEA83}" presName="node" presStyleLbl="node1" presStyleIdx="1" presStyleCnt="8">
        <dgm:presLayoutVars>
          <dgm:bulletEnabled val="1"/>
        </dgm:presLayoutVars>
      </dgm:prSet>
      <dgm:spPr/>
    </dgm:pt>
    <dgm:pt modelId="{AC2413FF-9CDE-405D-B0C1-300C985AB033}" type="pres">
      <dgm:prSet presAssocID="{9634D56D-A930-49EE-9925-07E16984008D}" presName="sibTrans" presStyleCnt="0"/>
      <dgm:spPr/>
    </dgm:pt>
    <dgm:pt modelId="{999404E2-9990-42BE-A509-A7712D0D0A33}" type="pres">
      <dgm:prSet presAssocID="{9B484C4A-00AC-4EB7-AD74-BED35BD4273A}" presName="node" presStyleLbl="node1" presStyleIdx="2" presStyleCnt="8">
        <dgm:presLayoutVars>
          <dgm:bulletEnabled val="1"/>
        </dgm:presLayoutVars>
      </dgm:prSet>
      <dgm:spPr/>
    </dgm:pt>
    <dgm:pt modelId="{96426875-03EA-4A84-8797-FE96FA45EB42}" type="pres">
      <dgm:prSet presAssocID="{460D0620-3331-4CB3-817E-1F0BE3747A91}" presName="sibTrans" presStyleCnt="0"/>
      <dgm:spPr/>
    </dgm:pt>
    <dgm:pt modelId="{AFB776AB-125D-4192-B144-8DC1D58F88EC}" type="pres">
      <dgm:prSet presAssocID="{D1041B49-D49D-4716-889D-9FC98ECAFD0A}" presName="node" presStyleLbl="node1" presStyleIdx="3" presStyleCnt="8">
        <dgm:presLayoutVars>
          <dgm:bulletEnabled val="1"/>
        </dgm:presLayoutVars>
      </dgm:prSet>
      <dgm:spPr/>
    </dgm:pt>
    <dgm:pt modelId="{DBC7CB04-4A8A-4443-958D-C50B27502C3F}" type="pres">
      <dgm:prSet presAssocID="{201C172B-3661-45EA-804D-0474A3435633}" presName="sibTrans" presStyleCnt="0"/>
      <dgm:spPr/>
    </dgm:pt>
    <dgm:pt modelId="{24060C44-5F16-4D28-ABA9-4BB2A47DDC81}" type="pres">
      <dgm:prSet presAssocID="{A29A9831-71B1-4502-8EC8-D14BD721DF82}" presName="node" presStyleLbl="node1" presStyleIdx="4" presStyleCnt="8">
        <dgm:presLayoutVars>
          <dgm:bulletEnabled val="1"/>
        </dgm:presLayoutVars>
      </dgm:prSet>
      <dgm:spPr/>
    </dgm:pt>
    <dgm:pt modelId="{EA94974D-1CE6-4D5F-8130-724DA44241F5}" type="pres">
      <dgm:prSet presAssocID="{3DF5200D-B731-457A-A33D-670F4CE5D73B}" presName="sibTrans" presStyleCnt="0"/>
      <dgm:spPr/>
    </dgm:pt>
    <dgm:pt modelId="{8E74201B-52A6-45C3-BF38-A6F72565DC41}" type="pres">
      <dgm:prSet presAssocID="{43B0BEFE-AF95-4A54-AB8D-E633E246FE84}" presName="node" presStyleLbl="node1" presStyleIdx="5" presStyleCnt="8">
        <dgm:presLayoutVars>
          <dgm:bulletEnabled val="1"/>
        </dgm:presLayoutVars>
      </dgm:prSet>
      <dgm:spPr/>
    </dgm:pt>
    <dgm:pt modelId="{050D3F75-44DC-4D8D-A22C-46647D32094D}" type="pres">
      <dgm:prSet presAssocID="{F12A95BE-85E4-406C-8CEB-57F60CC79931}" presName="sibTrans" presStyleCnt="0"/>
      <dgm:spPr/>
    </dgm:pt>
    <dgm:pt modelId="{4D0FB2DA-2577-4F99-8213-78243170DA9B}" type="pres">
      <dgm:prSet presAssocID="{15D4D2DC-D17B-495B-963C-ED77692EE773}" presName="node" presStyleLbl="node1" presStyleIdx="6" presStyleCnt="8">
        <dgm:presLayoutVars>
          <dgm:bulletEnabled val="1"/>
        </dgm:presLayoutVars>
      </dgm:prSet>
      <dgm:spPr/>
    </dgm:pt>
    <dgm:pt modelId="{89165D4D-C203-49B9-872B-5798F9827E96}" type="pres">
      <dgm:prSet presAssocID="{70A9731F-A10D-4BC6-B472-5ECC3D43B299}" presName="sibTrans" presStyleCnt="0"/>
      <dgm:spPr/>
    </dgm:pt>
    <dgm:pt modelId="{D9BDB3EB-93B1-4507-B214-8913E710F2F4}" type="pres">
      <dgm:prSet presAssocID="{0A284625-AF8B-4657-B9B8-9238961F978F}" presName="node" presStyleLbl="node1" presStyleIdx="7" presStyleCnt="8">
        <dgm:presLayoutVars>
          <dgm:bulletEnabled val="1"/>
        </dgm:presLayoutVars>
      </dgm:prSet>
      <dgm:spPr/>
    </dgm:pt>
  </dgm:ptLst>
  <dgm:cxnLst>
    <dgm:cxn modelId="{6B333400-A726-44AA-B0EE-0DBDC3EFA60F}" srcId="{4462133B-6267-4505-A005-7F23E9E3C2F9}" destId="{03E608DB-C321-447B-97A9-372A3C5A27E7}" srcOrd="0" destOrd="0" parTransId="{34AEB1A8-242A-48E3-987D-9F8905A4AA8F}" sibTransId="{260EEAE2-E132-44D0-9538-2A666143F449}"/>
    <dgm:cxn modelId="{E1FF1304-FB1A-4737-AD08-9A97BA0C65F6}" srcId="{4462133B-6267-4505-A005-7F23E9E3C2F9}" destId="{15D4D2DC-D17B-495B-963C-ED77692EE773}" srcOrd="6" destOrd="0" parTransId="{ACB542E8-69C5-4734-94C5-678C61676435}" sibTransId="{70A9731F-A10D-4BC6-B472-5ECC3D43B299}"/>
    <dgm:cxn modelId="{EB4EA640-A726-4E34-800C-6F30A617BE91}" type="presOf" srcId="{43B0BEFE-AF95-4A54-AB8D-E633E246FE84}" destId="{8E74201B-52A6-45C3-BF38-A6F72565DC41}" srcOrd="0" destOrd="0" presId="urn:microsoft.com/office/officeart/2005/8/layout/default"/>
    <dgm:cxn modelId="{0E15374A-EB75-466D-9AC7-8C30998ADF51}" type="presOf" srcId="{4462133B-6267-4505-A005-7F23E9E3C2F9}" destId="{A093906B-A8EF-4DEC-96D4-C49B252537F8}" srcOrd="0" destOrd="0" presId="urn:microsoft.com/office/officeart/2005/8/layout/default"/>
    <dgm:cxn modelId="{E46C8162-8964-44FB-BFBE-5E417AC838F2}" type="presOf" srcId="{03E608DB-C321-447B-97A9-372A3C5A27E7}" destId="{E210E2B8-F925-4311-AFDA-2865EF941077}" srcOrd="0" destOrd="0" presId="urn:microsoft.com/office/officeart/2005/8/layout/default"/>
    <dgm:cxn modelId="{E7D4D264-1684-4711-88DA-390BAC7FC90E}" type="presOf" srcId="{DD39CE67-9B6E-41A1-91CE-DEC2CADBEA83}" destId="{D18EC0CF-F045-449A-89CC-57CACE9F2715}" srcOrd="0" destOrd="0" presId="urn:microsoft.com/office/officeart/2005/8/layout/default"/>
    <dgm:cxn modelId="{52059170-7FF1-49BF-A8B0-3DE2D11549E4}" type="presOf" srcId="{9B484C4A-00AC-4EB7-AD74-BED35BD4273A}" destId="{999404E2-9990-42BE-A509-A7712D0D0A33}" srcOrd="0" destOrd="0" presId="urn:microsoft.com/office/officeart/2005/8/layout/default"/>
    <dgm:cxn modelId="{FAA53777-78A6-48D3-9024-F181BB5105DD}" srcId="{4462133B-6267-4505-A005-7F23E9E3C2F9}" destId="{43B0BEFE-AF95-4A54-AB8D-E633E246FE84}" srcOrd="5" destOrd="0" parTransId="{050D2BE7-C3A2-49A2-A747-1F82D0EBBAEB}" sibTransId="{F12A95BE-85E4-406C-8CEB-57F60CC79931}"/>
    <dgm:cxn modelId="{859DFE8D-C475-45BA-9EB2-A574C8D6978F}" srcId="{4462133B-6267-4505-A005-7F23E9E3C2F9}" destId="{A29A9831-71B1-4502-8EC8-D14BD721DF82}" srcOrd="4" destOrd="0" parTransId="{1FA6A3AA-3AAD-48A3-8560-46F388189BE5}" sibTransId="{3DF5200D-B731-457A-A33D-670F4CE5D73B}"/>
    <dgm:cxn modelId="{5135DA98-2DF7-40BA-8A98-E07BF2807ADE}" type="presOf" srcId="{15D4D2DC-D17B-495B-963C-ED77692EE773}" destId="{4D0FB2DA-2577-4F99-8213-78243170DA9B}" srcOrd="0" destOrd="0" presId="urn:microsoft.com/office/officeart/2005/8/layout/default"/>
    <dgm:cxn modelId="{059BFD9F-C7F2-4EC1-B1E5-238F3BCA9017}" type="presOf" srcId="{D1041B49-D49D-4716-889D-9FC98ECAFD0A}" destId="{AFB776AB-125D-4192-B144-8DC1D58F88EC}" srcOrd="0" destOrd="0" presId="urn:microsoft.com/office/officeart/2005/8/layout/default"/>
    <dgm:cxn modelId="{B445ABA1-079A-4EE2-A096-C17B9FE7B814}" srcId="{4462133B-6267-4505-A005-7F23E9E3C2F9}" destId="{9B484C4A-00AC-4EB7-AD74-BED35BD4273A}" srcOrd="2" destOrd="0" parTransId="{6934E3D8-8B83-44DC-AA70-2E54F45C1CC4}" sibTransId="{460D0620-3331-4CB3-817E-1F0BE3747A91}"/>
    <dgm:cxn modelId="{3276B6B6-362B-49D7-90E0-664FA05FCFBF}" srcId="{4462133B-6267-4505-A005-7F23E9E3C2F9}" destId="{DD39CE67-9B6E-41A1-91CE-DEC2CADBEA83}" srcOrd="1" destOrd="0" parTransId="{0E2FA20C-43F4-4EC9-BC1A-EADC05138A9C}" sibTransId="{9634D56D-A930-49EE-9925-07E16984008D}"/>
    <dgm:cxn modelId="{EAD9D9C6-77B8-44A9-9C62-6CC72629E1D0}" type="presOf" srcId="{A29A9831-71B1-4502-8EC8-D14BD721DF82}" destId="{24060C44-5F16-4D28-ABA9-4BB2A47DDC81}" srcOrd="0" destOrd="0" presId="urn:microsoft.com/office/officeart/2005/8/layout/default"/>
    <dgm:cxn modelId="{6D044ED8-2E57-4DA4-8B58-ED5DBFDE058C}" srcId="{4462133B-6267-4505-A005-7F23E9E3C2F9}" destId="{D1041B49-D49D-4716-889D-9FC98ECAFD0A}" srcOrd="3" destOrd="0" parTransId="{F1F1780A-B4CE-4842-8647-F6854A153AA9}" sibTransId="{201C172B-3661-45EA-804D-0474A3435633}"/>
    <dgm:cxn modelId="{D22146E5-66F3-4A9A-8D50-D8B3197039F7}" type="presOf" srcId="{0A284625-AF8B-4657-B9B8-9238961F978F}" destId="{D9BDB3EB-93B1-4507-B214-8913E710F2F4}" srcOrd="0" destOrd="0" presId="urn:microsoft.com/office/officeart/2005/8/layout/default"/>
    <dgm:cxn modelId="{5AFDCBF4-500D-4DAA-907A-392121248F58}" srcId="{4462133B-6267-4505-A005-7F23E9E3C2F9}" destId="{0A284625-AF8B-4657-B9B8-9238961F978F}" srcOrd="7" destOrd="0" parTransId="{832BF541-D94B-484F-B167-5566ED781D71}" sibTransId="{6D992F31-8B24-4FC2-8450-BADAC33CF36C}"/>
    <dgm:cxn modelId="{5CF44AE5-86B8-4A17-9551-2F14072D013D}" type="presParOf" srcId="{A093906B-A8EF-4DEC-96D4-C49B252537F8}" destId="{E210E2B8-F925-4311-AFDA-2865EF941077}" srcOrd="0" destOrd="0" presId="urn:microsoft.com/office/officeart/2005/8/layout/default"/>
    <dgm:cxn modelId="{6D651231-453E-4D27-A8A8-A3B1E8736B6F}" type="presParOf" srcId="{A093906B-A8EF-4DEC-96D4-C49B252537F8}" destId="{1B1A05D7-8984-42EE-B59D-F9159934B8DB}" srcOrd="1" destOrd="0" presId="urn:microsoft.com/office/officeart/2005/8/layout/default"/>
    <dgm:cxn modelId="{0FE0E740-0AF5-4817-A22F-98DCD8ED4779}" type="presParOf" srcId="{A093906B-A8EF-4DEC-96D4-C49B252537F8}" destId="{D18EC0CF-F045-449A-89CC-57CACE9F2715}" srcOrd="2" destOrd="0" presId="urn:microsoft.com/office/officeart/2005/8/layout/default"/>
    <dgm:cxn modelId="{A0085063-2519-4793-A7CD-AD28EC9C0CE0}" type="presParOf" srcId="{A093906B-A8EF-4DEC-96D4-C49B252537F8}" destId="{AC2413FF-9CDE-405D-B0C1-300C985AB033}" srcOrd="3" destOrd="0" presId="urn:microsoft.com/office/officeart/2005/8/layout/default"/>
    <dgm:cxn modelId="{8D54421C-2D80-4AC6-8469-ED024275D6D3}" type="presParOf" srcId="{A093906B-A8EF-4DEC-96D4-C49B252537F8}" destId="{999404E2-9990-42BE-A509-A7712D0D0A33}" srcOrd="4" destOrd="0" presId="urn:microsoft.com/office/officeart/2005/8/layout/default"/>
    <dgm:cxn modelId="{693AB57F-3CB9-450F-BAA8-FBDCB8DFFC0F}" type="presParOf" srcId="{A093906B-A8EF-4DEC-96D4-C49B252537F8}" destId="{96426875-03EA-4A84-8797-FE96FA45EB42}" srcOrd="5" destOrd="0" presId="urn:microsoft.com/office/officeart/2005/8/layout/default"/>
    <dgm:cxn modelId="{0A50AD1F-1758-4BAA-B3D4-28A6E573A7D4}" type="presParOf" srcId="{A093906B-A8EF-4DEC-96D4-C49B252537F8}" destId="{AFB776AB-125D-4192-B144-8DC1D58F88EC}" srcOrd="6" destOrd="0" presId="urn:microsoft.com/office/officeart/2005/8/layout/default"/>
    <dgm:cxn modelId="{331FFDBA-5350-4CE5-A027-027CB28EB9A6}" type="presParOf" srcId="{A093906B-A8EF-4DEC-96D4-C49B252537F8}" destId="{DBC7CB04-4A8A-4443-958D-C50B27502C3F}" srcOrd="7" destOrd="0" presId="urn:microsoft.com/office/officeart/2005/8/layout/default"/>
    <dgm:cxn modelId="{873854F9-0F3D-4167-97A5-A4B128E34851}" type="presParOf" srcId="{A093906B-A8EF-4DEC-96D4-C49B252537F8}" destId="{24060C44-5F16-4D28-ABA9-4BB2A47DDC81}" srcOrd="8" destOrd="0" presId="urn:microsoft.com/office/officeart/2005/8/layout/default"/>
    <dgm:cxn modelId="{09E2F1EE-0A0D-4849-AAEC-826007567E7C}" type="presParOf" srcId="{A093906B-A8EF-4DEC-96D4-C49B252537F8}" destId="{EA94974D-1CE6-4D5F-8130-724DA44241F5}" srcOrd="9" destOrd="0" presId="urn:microsoft.com/office/officeart/2005/8/layout/default"/>
    <dgm:cxn modelId="{7171ABFB-FCF9-49AE-B112-12F82E080327}" type="presParOf" srcId="{A093906B-A8EF-4DEC-96D4-C49B252537F8}" destId="{8E74201B-52A6-45C3-BF38-A6F72565DC41}" srcOrd="10" destOrd="0" presId="urn:microsoft.com/office/officeart/2005/8/layout/default"/>
    <dgm:cxn modelId="{F2C30E85-2C70-4E48-94B8-D2C4B5B9DD1B}" type="presParOf" srcId="{A093906B-A8EF-4DEC-96D4-C49B252537F8}" destId="{050D3F75-44DC-4D8D-A22C-46647D32094D}" srcOrd="11" destOrd="0" presId="urn:microsoft.com/office/officeart/2005/8/layout/default"/>
    <dgm:cxn modelId="{32C19AAC-77A7-4246-812E-AF9A0BC6E46E}" type="presParOf" srcId="{A093906B-A8EF-4DEC-96D4-C49B252537F8}" destId="{4D0FB2DA-2577-4F99-8213-78243170DA9B}" srcOrd="12" destOrd="0" presId="urn:microsoft.com/office/officeart/2005/8/layout/default"/>
    <dgm:cxn modelId="{FDBEBD3F-D285-440E-95DD-85123174B643}" type="presParOf" srcId="{A093906B-A8EF-4DEC-96D4-C49B252537F8}" destId="{89165D4D-C203-49B9-872B-5798F9827E96}" srcOrd="13" destOrd="0" presId="urn:microsoft.com/office/officeart/2005/8/layout/default"/>
    <dgm:cxn modelId="{E1E42B15-2273-4A2F-B272-5710DE64A902}" type="presParOf" srcId="{A093906B-A8EF-4DEC-96D4-C49B252537F8}" destId="{D9BDB3EB-93B1-4507-B214-8913E710F2F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64DBD-EA15-4255-AF11-2A0FAE9EB30D}"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97A2A44A-CED2-4A49-90F5-4AFE9AF295DC}">
      <dgm:prSet custT="1"/>
      <dgm:spPr/>
      <dgm:t>
        <a:bodyPr/>
        <a:lstStyle/>
        <a:p>
          <a:pPr rtl="0"/>
          <a:r>
            <a:rPr lang="en-US" sz="4400" dirty="0"/>
            <a:t>SEA/LEA Tribal Consultation requirements didn’t exist under </a:t>
          </a:r>
          <a:r>
            <a:rPr lang="en-US" sz="4400" dirty="0" err="1"/>
            <a:t>NCLB</a:t>
          </a:r>
          <a:endParaRPr lang="en-US" sz="4400" dirty="0"/>
        </a:p>
        <a:p>
          <a:pPr rtl="0"/>
          <a:endParaRPr lang="en-US" sz="3200" dirty="0"/>
        </a:p>
      </dgm:t>
    </dgm:pt>
    <dgm:pt modelId="{EB51E6DF-7338-42F0-86B4-9A08A792D39C}" type="parTrans" cxnId="{690503E3-6CF3-4862-82E6-AFE80C3B4342}">
      <dgm:prSet/>
      <dgm:spPr/>
      <dgm:t>
        <a:bodyPr/>
        <a:lstStyle/>
        <a:p>
          <a:endParaRPr lang="en-US"/>
        </a:p>
      </dgm:t>
    </dgm:pt>
    <dgm:pt modelId="{A2321FC4-CFF7-4D14-807D-C4F21800B144}" type="sibTrans" cxnId="{690503E3-6CF3-4862-82E6-AFE80C3B4342}">
      <dgm:prSet/>
      <dgm:spPr/>
      <dgm:t>
        <a:bodyPr/>
        <a:lstStyle/>
        <a:p>
          <a:endParaRPr lang="en-US"/>
        </a:p>
      </dgm:t>
    </dgm:pt>
    <dgm:pt modelId="{FCF892C3-266C-436A-B3E4-EEA932B376F7}" type="pres">
      <dgm:prSet presAssocID="{4F364DBD-EA15-4255-AF11-2A0FAE9EB30D}" presName="diagram" presStyleCnt="0">
        <dgm:presLayoutVars>
          <dgm:dir/>
          <dgm:resizeHandles val="exact"/>
        </dgm:presLayoutVars>
      </dgm:prSet>
      <dgm:spPr/>
    </dgm:pt>
    <dgm:pt modelId="{67733522-9EF4-4084-83A3-EA4E5BB2AD5B}" type="pres">
      <dgm:prSet presAssocID="{97A2A44A-CED2-4A49-90F5-4AFE9AF295DC}" presName="node" presStyleLbl="node1" presStyleIdx="0" presStyleCnt="1">
        <dgm:presLayoutVars>
          <dgm:bulletEnabled val="1"/>
        </dgm:presLayoutVars>
      </dgm:prSet>
      <dgm:spPr/>
    </dgm:pt>
  </dgm:ptLst>
  <dgm:cxnLst>
    <dgm:cxn modelId="{E5D45A1F-F423-415B-9393-89FA18152BFE}" type="presOf" srcId="{97A2A44A-CED2-4A49-90F5-4AFE9AF295DC}" destId="{67733522-9EF4-4084-83A3-EA4E5BB2AD5B}" srcOrd="0" destOrd="0" presId="urn:microsoft.com/office/officeart/2005/8/layout/default"/>
    <dgm:cxn modelId="{690503E3-6CF3-4862-82E6-AFE80C3B4342}" srcId="{4F364DBD-EA15-4255-AF11-2A0FAE9EB30D}" destId="{97A2A44A-CED2-4A49-90F5-4AFE9AF295DC}" srcOrd="0" destOrd="0" parTransId="{EB51E6DF-7338-42F0-86B4-9A08A792D39C}" sibTransId="{A2321FC4-CFF7-4D14-807D-C4F21800B144}"/>
    <dgm:cxn modelId="{24D9F6E3-750F-466A-8562-353E4162464C}" type="presOf" srcId="{4F364DBD-EA15-4255-AF11-2A0FAE9EB30D}" destId="{FCF892C3-266C-436A-B3E4-EEA932B376F7}" srcOrd="0" destOrd="0" presId="urn:microsoft.com/office/officeart/2005/8/layout/default"/>
    <dgm:cxn modelId="{EC6A86BF-105F-448E-A9B3-4BD4314B17FE}" type="presParOf" srcId="{FCF892C3-266C-436A-B3E4-EEA932B376F7}" destId="{67733522-9EF4-4084-83A3-EA4E5BB2AD5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4F4916-117A-489E-B07B-DCD7B8515FFF}" type="doc">
      <dgm:prSet loTypeId="urn:microsoft.com/office/officeart/2008/layout/AlternatingPictureBlocks" loCatId="list" qsTypeId="urn:microsoft.com/office/officeart/2005/8/quickstyle/simple3" qsCatId="simple" csTypeId="urn:microsoft.com/office/officeart/2005/8/colors/accent4_2" csCatId="accent4" phldr="1"/>
      <dgm:spPr/>
      <dgm:t>
        <a:bodyPr/>
        <a:lstStyle/>
        <a:p>
          <a:endParaRPr lang="en-US"/>
        </a:p>
      </dgm:t>
    </dgm:pt>
    <dgm:pt modelId="{E081AF85-98D9-46A1-B3BF-FF9814DF363C}">
      <dgm:prSet/>
      <dgm:spPr/>
      <dgm:t>
        <a:bodyPr/>
        <a:lstStyle/>
        <a:p>
          <a:pPr rtl="0"/>
          <a:r>
            <a:rPr lang="en-US" dirty="0"/>
            <a:t>In the </a:t>
          </a:r>
          <a:r>
            <a:rPr lang="en-US" b="1" dirty="0"/>
            <a:t>planning and operation </a:t>
          </a:r>
          <a:r>
            <a:rPr lang="en-US" dirty="0"/>
            <a:t>of Migrant Education Programs there must be </a:t>
          </a:r>
          <a:r>
            <a:rPr lang="en-US" b="1" dirty="0"/>
            <a:t>consultation with parents </a:t>
          </a:r>
          <a:r>
            <a:rPr lang="en-US" dirty="0"/>
            <a:t>of migratory children that is:</a:t>
          </a:r>
        </a:p>
      </dgm:t>
    </dgm:pt>
    <dgm:pt modelId="{24A0C120-6C61-480A-A180-7C379CA785C1}" type="parTrans" cxnId="{593AAB21-FC1A-4F72-80C3-DA9284526382}">
      <dgm:prSet/>
      <dgm:spPr/>
      <dgm:t>
        <a:bodyPr/>
        <a:lstStyle/>
        <a:p>
          <a:endParaRPr lang="en-US"/>
        </a:p>
      </dgm:t>
    </dgm:pt>
    <dgm:pt modelId="{9299A61B-DB6C-4A8A-B29E-EF5E698044D2}" type="sibTrans" cxnId="{593AAB21-FC1A-4F72-80C3-DA9284526382}">
      <dgm:prSet/>
      <dgm:spPr/>
      <dgm:t>
        <a:bodyPr/>
        <a:lstStyle/>
        <a:p>
          <a:endParaRPr lang="en-US"/>
        </a:p>
      </dgm:t>
    </dgm:pt>
    <dgm:pt modelId="{A48655B4-7319-4E03-9008-FE3A8F8B2AB9}">
      <dgm:prSet/>
      <dgm:spPr/>
      <dgm:t>
        <a:bodyPr/>
        <a:lstStyle/>
        <a:p>
          <a:pPr rtl="0"/>
          <a:r>
            <a:rPr lang="en-US" dirty="0"/>
            <a:t>in a manner that provides for the same parental and family engagement as is required for Title I-A,  and </a:t>
          </a:r>
        </a:p>
      </dgm:t>
    </dgm:pt>
    <dgm:pt modelId="{0AE06EA9-F331-4F57-9124-7E09CBE04D43}" type="parTrans" cxnId="{FE1660A7-4AE7-4427-A9D0-5829A0A3642F}">
      <dgm:prSet/>
      <dgm:spPr/>
      <dgm:t>
        <a:bodyPr/>
        <a:lstStyle/>
        <a:p>
          <a:endParaRPr lang="en-US"/>
        </a:p>
      </dgm:t>
    </dgm:pt>
    <dgm:pt modelId="{7D417D42-5D46-4BEA-830F-B2FD16067BFF}" type="sibTrans" cxnId="{FE1660A7-4AE7-4427-A9D0-5829A0A3642F}">
      <dgm:prSet/>
      <dgm:spPr/>
      <dgm:t>
        <a:bodyPr/>
        <a:lstStyle/>
        <a:p>
          <a:endParaRPr lang="en-US"/>
        </a:p>
      </dgm:t>
    </dgm:pt>
    <dgm:pt modelId="{63971842-33F2-49DD-9BAA-AC4CBBE33430}">
      <dgm:prSet/>
      <dgm:spPr/>
      <dgm:t>
        <a:bodyPr/>
        <a:lstStyle/>
        <a:p>
          <a:pPr rtl="0"/>
          <a:r>
            <a:rPr lang="en-US" dirty="0"/>
            <a:t>in a format and language understandable to the parents. </a:t>
          </a:r>
        </a:p>
      </dgm:t>
    </dgm:pt>
    <dgm:pt modelId="{A3E3BDD4-6B6B-42B2-A325-877099E5B207}" type="parTrans" cxnId="{8A2C3DA5-0DB4-467E-A5A7-05854BAC0343}">
      <dgm:prSet/>
      <dgm:spPr/>
      <dgm:t>
        <a:bodyPr/>
        <a:lstStyle/>
        <a:p>
          <a:endParaRPr lang="en-US"/>
        </a:p>
      </dgm:t>
    </dgm:pt>
    <dgm:pt modelId="{69F53A12-BB62-4166-A65B-0328CD3E3A00}" type="sibTrans" cxnId="{8A2C3DA5-0DB4-467E-A5A7-05854BAC0343}">
      <dgm:prSet/>
      <dgm:spPr/>
      <dgm:t>
        <a:bodyPr/>
        <a:lstStyle/>
        <a:p>
          <a:endParaRPr lang="en-US"/>
        </a:p>
      </dgm:t>
    </dgm:pt>
    <dgm:pt modelId="{9C56C8CA-A2AA-46EA-BBEE-52031BAE5BB7}" type="pres">
      <dgm:prSet presAssocID="{534F4916-117A-489E-B07B-DCD7B8515FFF}" presName="linearFlow" presStyleCnt="0">
        <dgm:presLayoutVars>
          <dgm:dir/>
          <dgm:resizeHandles val="exact"/>
        </dgm:presLayoutVars>
      </dgm:prSet>
      <dgm:spPr/>
    </dgm:pt>
    <dgm:pt modelId="{94EF3891-9D52-446A-AA9E-40F1797572B8}" type="pres">
      <dgm:prSet presAssocID="{E081AF85-98D9-46A1-B3BF-FF9814DF363C}" presName="comp" presStyleCnt="0"/>
      <dgm:spPr/>
    </dgm:pt>
    <dgm:pt modelId="{05F819C1-1084-40EF-A90A-83CFBA7C5029}" type="pres">
      <dgm:prSet presAssocID="{E081AF85-98D9-46A1-B3BF-FF9814DF363C}" presName="rect2" presStyleLbl="node1" presStyleIdx="0" presStyleCnt="1">
        <dgm:presLayoutVars>
          <dgm:bulletEnabled val="1"/>
        </dgm:presLayoutVars>
      </dgm:prSet>
      <dgm:spPr/>
    </dgm:pt>
    <dgm:pt modelId="{E50C157B-457D-4250-91B1-A88513150D01}" type="pres">
      <dgm:prSet presAssocID="{E081AF85-98D9-46A1-B3BF-FF9814DF363C}"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593AAB21-FC1A-4F72-80C3-DA9284526382}" srcId="{534F4916-117A-489E-B07B-DCD7B8515FFF}" destId="{E081AF85-98D9-46A1-B3BF-FF9814DF363C}" srcOrd="0" destOrd="0" parTransId="{24A0C120-6C61-480A-A180-7C379CA785C1}" sibTransId="{9299A61B-DB6C-4A8A-B29E-EF5E698044D2}"/>
    <dgm:cxn modelId="{37640546-C2F8-4FB4-A18D-95BBC68025D8}" type="presOf" srcId="{63971842-33F2-49DD-9BAA-AC4CBBE33430}" destId="{05F819C1-1084-40EF-A90A-83CFBA7C5029}" srcOrd="0" destOrd="2" presId="urn:microsoft.com/office/officeart/2008/layout/AlternatingPictureBlocks"/>
    <dgm:cxn modelId="{9FA4B44E-9158-44D9-BB9D-E76C297E2128}" type="presOf" srcId="{534F4916-117A-489E-B07B-DCD7B8515FFF}" destId="{9C56C8CA-A2AA-46EA-BBEE-52031BAE5BB7}" srcOrd="0" destOrd="0" presId="urn:microsoft.com/office/officeart/2008/layout/AlternatingPictureBlocks"/>
    <dgm:cxn modelId="{E030FB5C-9E60-4B65-A239-B8955E2DAEA7}" type="presOf" srcId="{E081AF85-98D9-46A1-B3BF-FF9814DF363C}" destId="{05F819C1-1084-40EF-A90A-83CFBA7C5029}" srcOrd="0" destOrd="0" presId="urn:microsoft.com/office/officeart/2008/layout/AlternatingPictureBlocks"/>
    <dgm:cxn modelId="{8A2C3DA5-0DB4-467E-A5A7-05854BAC0343}" srcId="{E081AF85-98D9-46A1-B3BF-FF9814DF363C}" destId="{63971842-33F2-49DD-9BAA-AC4CBBE33430}" srcOrd="1" destOrd="0" parTransId="{A3E3BDD4-6B6B-42B2-A325-877099E5B207}" sibTransId="{69F53A12-BB62-4166-A65B-0328CD3E3A00}"/>
    <dgm:cxn modelId="{FE1660A7-4AE7-4427-A9D0-5829A0A3642F}" srcId="{E081AF85-98D9-46A1-B3BF-FF9814DF363C}" destId="{A48655B4-7319-4E03-9008-FE3A8F8B2AB9}" srcOrd="0" destOrd="0" parTransId="{0AE06EA9-F331-4F57-9124-7E09CBE04D43}" sibTransId="{7D417D42-5D46-4BEA-830F-B2FD16067BFF}"/>
    <dgm:cxn modelId="{183DF4E9-F631-40D5-A856-DBA0B31973BD}" type="presOf" srcId="{A48655B4-7319-4E03-9008-FE3A8F8B2AB9}" destId="{05F819C1-1084-40EF-A90A-83CFBA7C5029}" srcOrd="0" destOrd="1" presId="urn:microsoft.com/office/officeart/2008/layout/AlternatingPictureBlocks"/>
    <dgm:cxn modelId="{081D892B-82B6-45E2-884B-04D71169DC22}" type="presParOf" srcId="{9C56C8CA-A2AA-46EA-BBEE-52031BAE5BB7}" destId="{94EF3891-9D52-446A-AA9E-40F1797572B8}" srcOrd="0" destOrd="0" presId="urn:microsoft.com/office/officeart/2008/layout/AlternatingPictureBlocks"/>
    <dgm:cxn modelId="{AA88EAAD-2F16-4A86-9E5F-DF88D452A639}" type="presParOf" srcId="{94EF3891-9D52-446A-AA9E-40F1797572B8}" destId="{05F819C1-1084-40EF-A90A-83CFBA7C5029}" srcOrd="0" destOrd="0" presId="urn:microsoft.com/office/officeart/2008/layout/AlternatingPictureBlocks"/>
    <dgm:cxn modelId="{9222AAFF-CD25-4CAA-8D18-39B1194EB935}" type="presParOf" srcId="{94EF3891-9D52-446A-AA9E-40F1797572B8}" destId="{E50C157B-457D-4250-91B1-A88513150D0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9942EC8-777C-4E9E-AFA3-B34E658C5083}" type="doc">
      <dgm:prSet loTypeId="urn:microsoft.com/office/officeart/2005/8/layout/hList6" loCatId="list" qsTypeId="urn:microsoft.com/office/officeart/2005/8/quickstyle/simple3" qsCatId="simple" csTypeId="urn:microsoft.com/office/officeart/2005/8/colors/accent4_2" csCatId="accent4" phldr="1"/>
      <dgm:spPr/>
      <dgm:t>
        <a:bodyPr/>
        <a:lstStyle/>
        <a:p>
          <a:endParaRPr lang="en-US"/>
        </a:p>
      </dgm:t>
    </dgm:pt>
    <dgm:pt modelId="{C7D2311A-5E1D-42C5-874F-3AD140E81A3E}">
      <dgm:prSet/>
      <dgm:spPr/>
      <dgm:t>
        <a:bodyPr/>
        <a:lstStyle/>
        <a:p>
          <a:pPr rtl="0"/>
          <a:r>
            <a:rPr lang="en-US" dirty="0"/>
            <a:t>As appropriate, the program must involve parents and family members in efforts to:</a:t>
          </a:r>
        </a:p>
      </dgm:t>
    </dgm:pt>
    <dgm:pt modelId="{5852A7CB-DEB8-46C8-9C44-D0A8F10F8C86}" type="parTrans" cxnId="{62F610D1-2477-4C04-AEA2-FD770EBAA12A}">
      <dgm:prSet/>
      <dgm:spPr/>
      <dgm:t>
        <a:bodyPr/>
        <a:lstStyle/>
        <a:p>
          <a:endParaRPr lang="en-US"/>
        </a:p>
      </dgm:t>
    </dgm:pt>
    <dgm:pt modelId="{56A9812B-8C20-4C5B-ADD9-750EC421116E}" type="sibTrans" cxnId="{62F610D1-2477-4C04-AEA2-FD770EBAA12A}">
      <dgm:prSet/>
      <dgm:spPr/>
      <dgm:t>
        <a:bodyPr/>
        <a:lstStyle/>
        <a:p>
          <a:endParaRPr lang="en-US"/>
        </a:p>
      </dgm:t>
    </dgm:pt>
    <dgm:pt modelId="{075FCB8A-CFCC-4CF4-80E7-7D7420BB33E5}">
      <dgm:prSet/>
      <dgm:spPr/>
      <dgm:t>
        <a:bodyPr/>
        <a:lstStyle/>
        <a:p>
          <a:pPr rtl="0"/>
          <a:r>
            <a:rPr lang="en-US" dirty="0"/>
            <a:t>improve the educational achievement of their children, </a:t>
          </a:r>
        </a:p>
      </dgm:t>
    </dgm:pt>
    <dgm:pt modelId="{407B3BF6-E0ED-49AB-A701-0522C7E881BA}" type="parTrans" cxnId="{97D2455F-75D6-4B83-89B8-7121C6FA1696}">
      <dgm:prSet/>
      <dgm:spPr/>
      <dgm:t>
        <a:bodyPr/>
        <a:lstStyle/>
        <a:p>
          <a:endParaRPr lang="en-US"/>
        </a:p>
      </dgm:t>
    </dgm:pt>
    <dgm:pt modelId="{89E166D0-A8D0-4C6B-AE43-EF4DAC14DF56}" type="sibTrans" cxnId="{97D2455F-75D6-4B83-89B8-7121C6FA1696}">
      <dgm:prSet/>
      <dgm:spPr/>
      <dgm:t>
        <a:bodyPr/>
        <a:lstStyle/>
        <a:p>
          <a:endParaRPr lang="en-US"/>
        </a:p>
      </dgm:t>
    </dgm:pt>
    <dgm:pt modelId="{DCB0318A-B8A2-4378-B05D-6655FED775AB}">
      <dgm:prSet/>
      <dgm:spPr/>
      <dgm:t>
        <a:bodyPr/>
        <a:lstStyle/>
        <a:p>
          <a:pPr rtl="0"/>
          <a:r>
            <a:rPr lang="en-US" dirty="0"/>
            <a:t>assist in dropout prevention activities, and</a:t>
          </a:r>
        </a:p>
      </dgm:t>
    </dgm:pt>
    <dgm:pt modelId="{1C08CB41-8AB6-4CA8-A8F0-B8A453458621}" type="parTrans" cxnId="{20FF999A-28B7-46F5-BA4F-9B63607EE89D}">
      <dgm:prSet/>
      <dgm:spPr/>
      <dgm:t>
        <a:bodyPr/>
        <a:lstStyle/>
        <a:p>
          <a:endParaRPr lang="en-US"/>
        </a:p>
      </dgm:t>
    </dgm:pt>
    <dgm:pt modelId="{BF662D4D-5AF3-4FBB-86B6-7953E4BB7370}" type="sibTrans" cxnId="{20FF999A-28B7-46F5-BA4F-9B63607EE89D}">
      <dgm:prSet/>
      <dgm:spPr/>
      <dgm:t>
        <a:bodyPr/>
        <a:lstStyle/>
        <a:p>
          <a:endParaRPr lang="en-US"/>
        </a:p>
      </dgm:t>
    </dgm:pt>
    <dgm:pt modelId="{3AF5C108-5123-4532-994D-C917D9EF3886}">
      <dgm:prSet/>
      <dgm:spPr/>
      <dgm:t>
        <a:bodyPr/>
        <a:lstStyle/>
        <a:p>
          <a:pPr rtl="0"/>
          <a:r>
            <a:rPr lang="en-US" dirty="0"/>
            <a:t>prevent the involvement of their children in delinquent activities</a:t>
          </a:r>
        </a:p>
      </dgm:t>
    </dgm:pt>
    <dgm:pt modelId="{0022D9CF-D5C9-42B5-BCDC-E1CB1D0D3408}" type="parTrans" cxnId="{AC5E33F0-A89A-478D-9CBC-ABB9CF8A30AC}">
      <dgm:prSet/>
      <dgm:spPr/>
      <dgm:t>
        <a:bodyPr/>
        <a:lstStyle/>
        <a:p>
          <a:endParaRPr lang="en-US"/>
        </a:p>
      </dgm:t>
    </dgm:pt>
    <dgm:pt modelId="{66FB69A6-6E03-47EE-BA0A-9372361CF59C}" type="sibTrans" cxnId="{AC5E33F0-A89A-478D-9CBC-ABB9CF8A30AC}">
      <dgm:prSet/>
      <dgm:spPr/>
      <dgm:t>
        <a:bodyPr/>
        <a:lstStyle/>
        <a:p>
          <a:endParaRPr lang="en-US"/>
        </a:p>
      </dgm:t>
    </dgm:pt>
    <dgm:pt modelId="{7781D5AE-6BCE-4917-B267-9A8C3D6A22C3}" type="pres">
      <dgm:prSet presAssocID="{29942EC8-777C-4E9E-AFA3-B34E658C5083}" presName="Name0" presStyleCnt="0">
        <dgm:presLayoutVars>
          <dgm:dir/>
          <dgm:resizeHandles val="exact"/>
        </dgm:presLayoutVars>
      </dgm:prSet>
      <dgm:spPr/>
    </dgm:pt>
    <dgm:pt modelId="{2CE7AF28-FA8C-445B-9453-09346BBBD35A}" type="pres">
      <dgm:prSet presAssocID="{C7D2311A-5E1D-42C5-874F-3AD140E81A3E}" presName="node" presStyleLbl="node1" presStyleIdx="0" presStyleCnt="1">
        <dgm:presLayoutVars>
          <dgm:bulletEnabled val="1"/>
        </dgm:presLayoutVars>
      </dgm:prSet>
      <dgm:spPr/>
    </dgm:pt>
  </dgm:ptLst>
  <dgm:cxnLst>
    <dgm:cxn modelId="{77337804-BDE6-4915-A8DC-D92A4E7C3750}" type="presOf" srcId="{075FCB8A-CFCC-4CF4-80E7-7D7420BB33E5}" destId="{2CE7AF28-FA8C-445B-9453-09346BBBD35A}" srcOrd="0" destOrd="1" presId="urn:microsoft.com/office/officeart/2005/8/layout/hList6"/>
    <dgm:cxn modelId="{97D2455F-75D6-4B83-89B8-7121C6FA1696}" srcId="{C7D2311A-5E1D-42C5-874F-3AD140E81A3E}" destId="{075FCB8A-CFCC-4CF4-80E7-7D7420BB33E5}" srcOrd="0" destOrd="0" parTransId="{407B3BF6-E0ED-49AB-A701-0522C7E881BA}" sibTransId="{89E166D0-A8D0-4C6B-AE43-EF4DAC14DF56}"/>
    <dgm:cxn modelId="{CB76726C-DC1D-4843-819D-4FF2E8B37610}" type="presOf" srcId="{29942EC8-777C-4E9E-AFA3-B34E658C5083}" destId="{7781D5AE-6BCE-4917-B267-9A8C3D6A22C3}" srcOrd="0" destOrd="0" presId="urn:microsoft.com/office/officeart/2005/8/layout/hList6"/>
    <dgm:cxn modelId="{B0A10591-7BCC-4E75-8DEA-17ED17B6ADF1}" type="presOf" srcId="{C7D2311A-5E1D-42C5-874F-3AD140E81A3E}" destId="{2CE7AF28-FA8C-445B-9453-09346BBBD35A}" srcOrd="0" destOrd="0" presId="urn:microsoft.com/office/officeart/2005/8/layout/hList6"/>
    <dgm:cxn modelId="{20FF999A-28B7-46F5-BA4F-9B63607EE89D}" srcId="{C7D2311A-5E1D-42C5-874F-3AD140E81A3E}" destId="{DCB0318A-B8A2-4378-B05D-6655FED775AB}" srcOrd="1" destOrd="0" parTransId="{1C08CB41-8AB6-4CA8-A8F0-B8A453458621}" sibTransId="{BF662D4D-5AF3-4FBB-86B6-7953E4BB7370}"/>
    <dgm:cxn modelId="{CA3B83A6-FFD1-498F-9339-F75A7F0F4254}" type="presOf" srcId="{DCB0318A-B8A2-4378-B05D-6655FED775AB}" destId="{2CE7AF28-FA8C-445B-9453-09346BBBD35A}" srcOrd="0" destOrd="2" presId="urn:microsoft.com/office/officeart/2005/8/layout/hList6"/>
    <dgm:cxn modelId="{62F610D1-2477-4C04-AEA2-FD770EBAA12A}" srcId="{29942EC8-777C-4E9E-AFA3-B34E658C5083}" destId="{C7D2311A-5E1D-42C5-874F-3AD140E81A3E}" srcOrd="0" destOrd="0" parTransId="{5852A7CB-DEB8-46C8-9C44-D0A8F10F8C86}" sibTransId="{56A9812B-8C20-4C5B-ADD9-750EC421116E}"/>
    <dgm:cxn modelId="{C18C19EA-2521-4B1E-AFE1-BFC54933ECC0}" type="presOf" srcId="{3AF5C108-5123-4532-994D-C917D9EF3886}" destId="{2CE7AF28-FA8C-445B-9453-09346BBBD35A}" srcOrd="0" destOrd="3" presId="urn:microsoft.com/office/officeart/2005/8/layout/hList6"/>
    <dgm:cxn modelId="{AC5E33F0-A89A-478D-9CBC-ABB9CF8A30AC}" srcId="{C7D2311A-5E1D-42C5-874F-3AD140E81A3E}" destId="{3AF5C108-5123-4532-994D-C917D9EF3886}" srcOrd="2" destOrd="0" parTransId="{0022D9CF-D5C9-42B5-BCDC-E1CB1D0D3408}" sibTransId="{66FB69A6-6E03-47EE-BA0A-9372361CF59C}"/>
    <dgm:cxn modelId="{1FB9184E-BDAA-4DB2-A1A8-6506EA75F043}" type="presParOf" srcId="{7781D5AE-6BCE-4917-B267-9A8C3D6A22C3}" destId="{2CE7AF28-FA8C-445B-9453-09346BBBD35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5720124-5155-4F12-97D9-8B9E27F2EC0D}" type="doc">
      <dgm:prSet loTypeId="urn:microsoft.com/office/officeart/2005/8/layout/vList2" loCatId="list" qsTypeId="urn:microsoft.com/office/officeart/2005/8/quickstyle/simple3" qsCatId="simple" csTypeId="urn:microsoft.com/office/officeart/2005/8/colors/accent4_2" csCatId="accent4"/>
      <dgm:spPr/>
      <dgm:t>
        <a:bodyPr/>
        <a:lstStyle/>
        <a:p>
          <a:endParaRPr lang="en-US"/>
        </a:p>
      </dgm:t>
    </dgm:pt>
    <dgm:pt modelId="{2564FC4F-824B-46C9-ADF0-644B622A50CE}">
      <dgm:prSet/>
      <dgm:spPr/>
      <dgm:t>
        <a:bodyPr/>
        <a:lstStyle/>
        <a:p>
          <a:pPr rtl="0"/>
          <a:r>
            <a:rPr lang="en-US" dirty="0"/>
            <a:t>In </a:t>
          </a:r>
          <a:r>
            <a:rPr lang="en-US" b="1" dirty="0"/>
            <a:t>developing the district application</a:t>
          </a:r>
          <a:r>
            <a:rPr lang="en-US" dirty="0"/>
            <a:t>, the district shall </a:t>
          </a:r>
          <a:r>
            <a:rPr lang="en-US" b="1" dirty="0"/>
            <a:t>meaningfully consult</a:t>
          </a:r>
          <a:r>
            <a:rPr lang="en-US" dirty="0"/>
            <a:t> with teachers, principals, other school leaders, paraprofessionals, specialized instructional support personnel, charter school leaders, </a:t>
          </a:r>
          <a:r>
            <a:rPr lang="en-US" b="1" dirty="0"/>
            <a:t>parents</a:t>
          </a:r>
          <a:r>
            <a:rPr lang="en-US" dirty="0"/>
            <a:t>, </a:t>
          </a:r>
          <a:r>
            <a:rPr lang="en-US" b="1" dirty="0"/>
            <a:t>community partners</a:t>
          </a:r>
          <a:r>
            <a:rPr lang="en-US" dirty="0"/>
            <a:t>, and other organizations or partners with relevant and demonstrated expertise and seek advice regarding how to best improve the State’s activities to meet the purpose of this title</a:t>
          </a:r>
        </a:p>
      </dgm:t>
    </dgm:pt>
    <dgm:pt modelId="{890437EE-C278-4186-A1C9-E8E22298EC05}" type="parTrans" cxnId="{59C3844D-0631-4FA7-9BE1-6E2B8A4BFB7C}">
      <dgm:prSet/>
      <dgm:spPr/>
      <dgm:t>
        <a:bodyPr/>
        <a:lstStyle/>
        <a:p>
          <a:endParaRPr lang="en-US"/>
        </a:p>
      </dgm:t>
    </dgm:pt>
    <dgm:pt modelId="{C9824216-C4C0-4A9C-807E-11CD86276D40}" type="sibTrans" cxnId="{59C3844D-0631-4FA7-9BE1-6E2B8A4BFB7C}">
      <dgm:prSet/>
      <dgm:spPr/>
      <dgm:t>
        <a:bodyPr/>
        <a:lstStyle/>
        <a:p>
          <a:endParaRPr lang="en-US"/>
        </a:p>
      </dgm:t>
    </dgm:pt>
    <dgm:pt modelId="{86584E23-C36B-460D-ADFD-97AB6A162DAD}">
      <dgm:prSet/>
      <dgm:spPr/>
      <dgm:t>
        <a:bodyPr/>
        <a:lstStyle/>
        <a:p>
          <a:pPr rtl="0"/>
          <a:r>
            <a:rPr lang="en-US" b="1" dirty="0"/>
            <a:t>Funds may be used </a:t>
          </a:r>
          <a:r>
            <a:rPr lang="en-US" dirty="0"/>
            <a:t>to provide high-quality, personalized professional development that is evidence-based to </a:t>
          </a:r>
          <a:r>
            <a:rPr lang="en-US" b="1" dirty="0"/>
            <a:t>train teachers, principals, or other school leaders to effectively engage parents, families, and community partners</a:t>
          </a:r>
          <a:r>
            <a:rPr lang="en-US" dirty="0"/>
            <a:t>, and coordinate services between the school and community</a:t>
          </a:r>
        </a:p>
      </dgm:t>
    </dgm:pt>
    <dgm:pt modelId="{A41F08A4-10BE-4938-B74E-21792170B1D2}" type="parTrans" cxnId="{0BBC491E-D9FA-4B18-93A3-C3050AE1D9FF}">
      <dgm:prSet/>
      <dgm:spPr/>
      <dgm:t>
        <a:bodyPr/>
        <a:lstStyle/>
        <a:p>
          <a:endParaRPr lang="en-US"/>
        </a:p>
      </dgm:t>
    </dgm:pt>
    <dgm:pt modelId="{B83F4A4F-D84D-49A4-8E11-B68661D4C155}" type="sibTrans" cxnId="{0BBC491E-D9FA-4B18-93A3-C3050AE1D9FF}">
      <dgm:prSet/>
      <dgm:spPr/>
      <dgm:t>
        <a:bodyPr/>
        <a:lstStyle/>
        <a:p>
          <a:endParaRPr lang="en-US"/>
        </a:p>
      </dgm:t>
    </dgm:pt>
    <dgm:pt modelId="{36F340DF-95C2-4BE7-949E-07B32EE64381}" type="pres">
      <dgm:prSet presAssocID="{95720124-5155-4F12-97D9-8B9E27F2EC0D}" presName="linear" presStyleCnt="0">
        <dgm:presLayoutVars>
          <dgm:animLvl val="lvl"/>
          <dgm:resizeHandles val="exact"/>
        </dgm:presLayoutVars>
      </dgm:prSet>
      <dgm:spPr/>
    </dgm:pt>
    <dgm:pt modelId="{78CD2962-97BC-4277-B50C-049681267D41}" type="pres">
      <dgm:prSet presAssocID="{2564FC4F-824B-46C9-ADF0-644B622A50CE}" presName="parentText" presStyleLbl="node1" presStyleIdx="0" presStyleCnt="2">
        <dgm:presLayoutVars>
          <dgm:chMax val="0"/>
          <dgm:bulletEnabled val="1"/>
        </dgm:presLayoutVars>
      </dgm:prSet>
      <dgm:spPr/>
    </dgm:pt>
    <dgm:pt modelId="{CFA50A17-CD47-47E1-9386-AEC08F0A3A49}" type="pres">
      <dgm:prSet presAssocID="{C9824216-C4C0-4A9C-807E-11CD86276D40}" presName="spacer" presStyleCnt="0"/>
      <dgm:spPr/>
    </dgm:pt>
    <dgm:pt modelId="{74417700-76B8-490A-8CDC-CB4A31D2ACC3}" type="pres">
      <dgm:prSet presAssocID="{86584E23-C36B-460D-ADFD-97AB6A162DAD}" presName="parentText" presStyleLbl="node1" presStyleIdx="1" presStyleCnt="2">
        <dgm:presLayoutVars>
          <dgm:chMax val="0"/>
          <dgm:bulletEnabled val="1"/>
        </dgm:presLayoutVars>
      </dgm:prSet>
      <dgm:spPr/>
    </dgm:pt>
  </dgm:ptLst>
  <dgm:cxnLst>
    <dgm:cxn modelId="{10B38413-9BCE-4232-BADC-AF08BC04C4A1}" type="presOf" srcId="{2564FC4F-824B-46C9-ADF0-644B622A50CE}" destId="{78CD2962-97BC-4277-B50C-049681267D41}" srcOrd="0" destOrd="0" presId="urn:microsoft.com/office/officeart/2005/8/layout/vList2"/>
    <dgm:cxn modelId="{0BBC491E-D9FA-4B18-93A3-C3050AE1D9FF}" srcId="{95720124-5155-4F12-97D9-8B9E27F2EC0D}" destId="{86584E23-C36B-460D-ADFD-97AB6A162DAD}" srcOrd="1" destOrd="0" parTransId="{A41F08A4-10BE-4938-B74E-21792170B1D2}" sibTransId="{B83F4A4F-D84D-49A4-8E11-B68661D4C155}"/>
    <dgm:cxn modelId="{59C3844D-0631-4FA7-9BE1-6E2B8A4BFB7C}" srcId="{95720124-5155-4F12-97D9-8B9E27F2EC0D}" destId="{2564FC4F-824B-46C9-ADF0-644B622A50CE}" srcOrd="0" destOrd="0" parTransId="{890437EE-C278-4186-A1C9-E8E22298EC05}" sibTransId="{C9824216-C4C0-4A9C-807E-11CD86276D40}"/>
    <dgm:cxn modelId="{1CFBB9BC-4BF7-45D5-BE8C-864937DBD2E6}" type="presOf" srcId="{86584E23-C36B-460D-ADFD-97AB6A162DAD}" destId="{74417700-76B8-490A-8CDC-CB4A31D2ACC3}" srcOrd="0" destOrd="0" presId="urn:microsoft.com/office/officeart/2005/8/layout/vList2"/>
    <dgm:cxn modelId="{B5853ACD-8CF9-4214-914B-EEBCD5DB7914}" type="presOf" srcId="{95720124-5155-4F12-97D9-8B9E27F2EC0D}" destId="{36F340DF-95C2-4BE7-949E-07B32EE64381}" srcOrd="0" destOrd="0" presId="urn:microsoft.com/office/officeart/2005/8/layout/vList2"/>
    <dgm:cxn modelId="{A1B56FE4-DE54-4952-BE77-0E6F0823311C}" type="presParOf" srcId="{36F340DF-95C2-4BE7-949E-07B32EE64381}" destId="{78CD2962-97BC-4277-B50C-049681267D41}" srcOrd="0" destOrd="0" presId="urn:microsoft.com/office/officeart/2005/8/layout/vList2"/>
    <dgm:cxn modelId="{BC0037CA-4B88-4E4D-98B7-B3C01324B2B9}" type="presParOf" srcId="{36F340DF-95C2-4BE7-949E-07B32EE64381}" destId="{CFA50A17-CD47-47E1-9386-AEC08F0A3A49}" srcOrd="1" destOrd="0" presId="urn:microsoft.com/office/officeart/2005/8/layout/vList2"/>
    <dgm:cxn modelId="{C606B5E9-BF41-4942-8241-498099798D0D}" type="presParOf" srcId="{36F340DF-95C2-4BE7-949E-07B32EE64381}" destId="{74417700-76B8-490A-8CDC-CB4A31D2AC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74CEB5-B6F6-4128-84EE-DC5174056A9C}" type="doc">
      <dgm:prSet loTypeId="urn:microsoft.com/office/officeart/2005/8/layout/vList3" loCatId="list" qsTypeId="urn:microsoft.com/office/officeart/2005/8/quickstyle/simple3" qsCatId="simple" csTypeId="urn:microsoft.com/office/officeart/2005/8/colors/accent4_2" csCatId="accent4" phldr="1"/>
      <dgm:spPr/>
      <dgm:t>
        <a:bodyPr/>
        <a:lstStyle/>
        <a:p>
          <a:endParaRPr lang="en-US"/>
        </a:p>
      </dgm:t>
    </dgm:pt>
    <dgm:pt modelId="{27A8FF0F-ECD3-4688-97E8-B56AD98F2105}">
      <dgm:prSet/>
      <dgm:spPr/>
      <dgm:t>
        <a:bodyPr/>
        <a:lstStyle/>
        <a:p>
          <a:pPr rtl="0"/>
          <a:r>
            <a:rPr lang="en-US" dirty="0"/>
            <a:t>Districts must </a:t>
          </a:r>
          <a:r>
            <a:rPr lang="en-US" b="1" dirty="0"/>
            <a:t>promote parent, family, and community engagement </a:t>
          </a:r>
          <a:r>
            <a:rPr lang="en-US" dirty="0"/>
            <a:t>in the education of English learners.</a:t>
          </a:r>
        </a:p>
      </dgm:t>
    </dgm:pt>
    <dgm:pt modelId="{3532A490-AF9F-4AEC-B5A2-D52EC31E7EC3}" type="parTrans" cxnId="{16C779C3-FACC-4E27-A6BD-0413DED58D6C}">
      <dgm:prSet/>
      <dgm:spPr/>
      <dgm:t>
        <a:bodyPr/>
        <a:lstStyle/>
        <a:p>
          <a:endParaRPr lang="en-US"/>
        </a:p>
      </dgm:t>
    </dgm:pt>
    <dgm:pt modelId="{D8FF7BE8-B52D-402C-BD4B-F28A534D3762}" type="sibTrans" cxnId="{16C779C3-FACC-4E27-A6BD-0413DED58D6C}">
      <dgm:prSet/>
      <dgm:spPr/>
      <dgm:t>
        <a:bodyPr/>
        <a:lstStyle/>
        <a:p>
          <a:endParaRPr lang="en-US"/>
        </a:p>
      </dgm:t>
    </dgm:pt>
    <dgm:pt modelId="{E1E66D53-8881-43F1-B233-CB97F466BB9D}">
      <dgm:prSet/>
      <dgm:spPr/>
      <dgm:t>
        <a:bodyPr/>
        <a:lstStyle/>
        <a:p>
          <a:pPr rtl="0"/>
          <a:r>
            <a:rPr lang="en-US" dirty="0"/>
            <a:t>Districts may use </a:t>
          </a:r>
          <a:r>
            <a:rPr lang="en-US" b="1" dirty="0"/>
            <a:t>funds </a:t>
          </a:r>
          <a:r>
            <a:rPr lang="en-US" dirty="0"/>
            <a:t>to provide </a:t>
          </a:r>
          <a:r>
            <a:rPr lang="en-US" b="1" dirty="0"/>
            <a:t>parent and family outreach and training activities </a:t>
          </a:r>
          <a:r>
            <a:rPr lang="en-US" dirty="0"/>
            <a:t>to English Learners and their families. </a:t>
          </a:r>
        </a:p>
      </dgm:t>
    </dgm:pt>
    <dgm:pt modelId="{E95E9FF6-43C3-4BD5-A0D2-8848EF40C3EB}" type="parTrans" cxnId="{46D3226E-D321-493C-BC42-F31934288B06}">
      <dgm:prSet/>
      <dgm:spPr/>
      <dgm:t>
        <a:bodyPr/>
        <a:lstStyle/>
        <a:p>
          <a:endParaRPr lang="en-US"/>
        </a:p>
      </dgm:t>
    </dgm:pt>
    <dgm:pt modelId="{F4F6F067-8CAA-4C19-BEC9-8170F7D198B9}" type="sibTrans" cxnId="{46D3226E-D321-493C-BC42-F31934288B06}">
      <dgm:prSet/>
      <dgm:spPr/>
      <dgm:t>
        <a:bodyPr/>
        <a:lstStyle/>
        <a:p>
          <a:endParaRPr lang="en-US"/>
        </a:p>
      </dgm:t>
    </dgm:pt>
    <dgm:pt modelId="{2DB6EB11-7084-44B3-88AD-F314B74BEB79}" type="pres">
      <dgm:prSet presAssocID="{0774CEB5-B6F6-4128-84EE-DC5174056A9C}" presName="linearFlow" presStyleCnt="0">
        <dgm:presLayoutVars>
          <dgm:dir/>
          <dgm:resizeHandles val="exact"/>
        </dgm:presLayoutVars>
      </dgm:prSet>
      <dgm:spPr/>
    </dgm:pt>
    <dgm:pt modelId="{6B0284DB-AA39-4CDF-875C-0C2D7BB984D5}" type="pres">
      <dgm:prSet presAssocID="{27A8FF0F-ECD3-4688-97E8-B56AD98F2105}" presName="composite" presStyleCnt="0"/>
      <dgm:spPr/>
    </dgm:pt>
    <dgm:pt modelId="{6406ABF3-F0CD-4E36-8CEE-0DC3496EC60F}" type="pres">
      <dgm:prSet presAssocID="{27A8FF0F-ECD3-4688-97E8-B56AD98F2105}"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7FDBA089-45FE-4757-916E-89113E0765F7}" type="pres">
      <dgm:prSet presAssocID="{27A8FF0F-ECD3-4688-97E8-B56AD98F2105}" presName="txShp" presStyleLbl="node1" presStyleIdx="0" presStyleCnt="2">
        <dgm:presLayoutVars>
          <dgm:bulletEnabled val="1"/>
        </dgm:presLayoutVars>
      </dgm:prSet>
      <dgm:spPr/>
    </dgm:pt>
    <dgm:pt modelId="{CF07403F-2A42-4381-841D-59DC3EFFFDF0}" type="pres">
      <dgm:prSet presAssocID="{D8FF7BE8-B52D-402C-BD4B-F28A534D3762}" presName="spacing" presStyleCnt="0"/>
      <dgm:spPr/>
    </dgm:pt>
    <dgm:pt modelId="{865C5124-0F8F-4EBF-A429-F045AC37784B}" type="pres">
      <dgm:prSet presAssocID="{E1E66D53-8881-43F1-B233-CB97F466BB9D}" presName="composite" presStyleCnt="0"/>
      <dgm:spPr/>
    </dgm:pt>
    <dgm:pt modelId="{00BA3774-DB3B-408D-8725-964EB5941598}" type="pres">
      <dgm:prSet presAssocID="{E1E66D53-8881-43F1-B233-CB97F466BB9D}"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5228A8A-6ABE-4916-9080-3FEF7BDF2CB2}" type="pres">
      <dgm:prSet presAssocID="{E1E66D53-8881-43F1-B233-CB97F466BB9D}" presName="txShp" presStyleLbl="node1" presStyleIdx="1" presStyleCnt="2">
        <dgm:presLayoutVars>
          <dgm:bulletEnabled val="1"/>
        </dgm:presLayoutVars>
      </dgm:prSet>
      <dgm:spPr/>
    </dgm:pt>
  </dgm:ptLst>
  <dgm:cxnLst>
    <dgm:cxn modelId="{327B9B32-9444-41BC-B8B8-77E517D66865}" type="presOf" srcId="{27A8FF0F-ECD3-4688-97E8-B56AD98F2105}" destId="{7FDBA089-45FE-4757-916E-89113E0765F7}" srcOrd="0" destOrd="0" presId="urn:microsoft.com/office/officeart/2005/8/layout/vList3"/>
    <dgm:cxn modelId="{46D3226E-D321-493C-BC42-F31934288B06}" srcId="{0774CEB5-B6F6-4128-84EE-DC5174056A9C}" destId="{E1E66D53-8881-43F1-B233-CB97F466BB9D}" srcOrd="1" destOrd="0" parTransId="{E95E9FF6-43C3-4BD5-A0D2-8848EF40C3EB}" sibTransId="{F4F6F067-8CAA-4C19-BEC9-8170F7D198B9}"/>
    <dgm:cxn modelId="{A25CAB70-F1BC-4D04-A57D-1F93369EAC7B}" type="presOf" srcId="{0774CEB5-B6F6-4128-84EE-DC5174056A9C}" destId="{2DB6EB11-7084-44B3-88AD-F314B74BEB79}" srcOrd="0" destOrd="0" presId="urn:microsoft.com/office/officeart/2005/8/layout/vList3"/>
    <dgm:cxn modelId="{CE965DA8-4329-4585-9EF4-3A93D44B3D25}" type="presOf" srcId="{E1E66D53-8881-43F1-B233-CB97F466BB9D}" destId="{E5228A8A-6ABE-4916-9080-3FEF7BDF2CB2}" srcOrd="0" destOrd="0" presId="urn:microsoft.com/office/officeart/2005/8/layout/vList3"/>
    <dgm:cxn modelId="{16C779C3-FACC-4E27-A6BD-0413DED58D6C}" srcId="{0774CEB5-B6F6-4128-84EE-DC5174056A9C}" destId="{27A8FF0F-ECD3-4688-97E8-B56AD98F2105}" srcOrd="0" destOrd="0" parTransId="{3532A490-AF9F-4AEC-B5A2-D52EC31E7EC3}" sibTransId="{D8FF7BE8-B52D-402C-BD4B-F28A534D3762}"/>
    <dgm:cxn modelId="{4112DF09-706E-44B2-B93A-2C177DF52068}" type="presParOf" srcId="{2DB6EB11-7084-44B3-88AD-F314B74BEB79}" destId="{6B0284DB-AA39-4CDF-875C-0C2D7BB984D5}" srcOrd="0" destOrd="0" presId="urn:microsoft.com/office/officeart/2005/8/layout/vList3"/>
    <dgm:cxn modelId="{C0275C0D-13E4-47AB-9BC2-1DF0A54FEE65}" type="presParOf" srcId="{6B0284DB-AA39-4CDF-875C-0C2D7BB984D5}" destId="{6406ABF3-F0CD-4E36-8CEE-0DC3496EC60F}" srcOrd="0" destOrd="0" presId="urn:microsoft.com/office/officeart/2005/8/layout/vList3"/>
    <dgm:cxn modelId="{6DC7471F-93A8-4932-9C31-6BA6B3C10ABB}" type="presParOf" srcId="{6B0284DB-AA39-4CDF-875C-0C2D7BB984D5}" destId="{7FDBA089-45FE-4757-916E-89113E0765F7}" srcOrd="1" destOrd="0" presId="urn:microsoft.com/office/officeart/2005/8/layout/vList3"/>
    <dgm:cxn modelId="{88EA7F2E-F516-452A-B0F6-60F72343F0F0}" type="presParOf" srcId="{2DB6EB11-7084-44B3-88AD-F314B74BEB79}" destId="{CF07403F-2A42-4381-841D-59DC3EFFFDF0}" srcOrd="1" destOrd="0" presId="urn:microsoft.com/office/officeart/2005/8/layout/vList3"/>
    <dgm:cxn modelId="{A605D1DB-CC2F-464F-8563-296F8F78C2DA}" type="presParOf" srcId="{2DB6EB11-7084-44B3-88AD-F314B74BEB79}" destId="{865C5124-0F8F-4EBF-A429-F045AC37784B}" srcOrd="2" destOrd="0" presId="urn:microsoft.com/office/officeart/2005/8/layout/vList3"/>
    <dgm:cxn modelId="{315F6C13-AD15-44A2-8653-DA1B4C9A4642}" type="presParOf" srcId="{865C5124-0F8F-4EBF-A429-F045AC37784B}" destId="{00BA3774-DB3B-408D-8725-964EB5941598}" srcOrd="0" destOrd="0" presId="urn:microsoft.com/office/officeart/2005/8/layout/vList3"/>
    <dgm:cxn modelId="{31380D25-D80A-4D10-B78F-AFE810134E06}" type="presParOf" srcId="{865C5124-0F8F-4EBF-A429-F045AC37784B}" destId="{E5228A8A-6ABE-4916-9080-3FEF7BDF2CB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CA79C73-E19F-430D-A541-FDA5D81EB7F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EF929A6-3810-474A-A121-0531DD4881F8}">
      <dgm:prSet/>
      <dgm:spPr/>
      <dgm:t>
        <a:bodyPr/>
        <a:lstStyle/>
        <a:p>
          <a:pPr rtl="0"/>
          <a:r>
            <a:rPr lang="en-US" dirty="0">
              <a:solidFill>
                <a:srgbClr val="002060"/>
              </a:solidFill>
            </a:rPr>
            <a:t>States must:</a:t>
          </a:r>
        </a:p>
      </dgm:t>
    </dgm:pt>
    <dgm:pt modelId="{11FB9F4D-B66B-4C1D-81E3-C4A0E36F3196}" type="parTrans" cxnId="{EA1D16D6-90AB-49A0-865B-56FD58BAD0CF}">
      <dgm:prSet/>
      <dgm:spPr/>
      <dgm:t>
        <a:bodyPr/>
        <a:lstStyle/>
        <a:p>
          <a:endParaRPr lang="en-US"/>
        </a:p>
      </dgm:t>
    </dgm:pt>
    <dgm:pt modelId="{3445EF5F-983D-4997-BAAC-8EDBDE302E1F}" type="sibTrans" cxnId="{EA1D16D6-90AB-49A0-865B-56FD58BAD0CF}">
      <dgm:prSet/>
      <dgm:spPr/>
      <dgm:t>
        <a:bodyPr/>
        <a:lstStyle/>
        <a:p>
          <a:endParaRPr lang="en-US"/>
        </a:p>
      </dgm:t>
    </dgm:pt>
    <dgm:pt modelId="{021BE2F0-3A76-45AA-9543-3BF36461B6A5}">
      <dgm:prSet/>
      <dgm:spPr/>
      <dgm:t>
        <a:bodyPr/>
        <a:lstStyle/>
        <a:p>
          <a:pPr rtl="0"/>
          <a:r>
            <a:rPr lang="en-US" dirty="0"/>
            <a:t>Identify language(s) other than English present “to a significant extent” among English learners.</a:t>
          </a:r>
        </a:p>
      </dgm:t>
    </dgm:pt>
    <dgm:pt modelId="{A1EAA1B8-0AFE-4B45-89F7-9FB80DD54E32}" type="parTrans" cxnId="{76FE97C9-E288-4B51-B1C7-5EAB94310FEE}">
      <dgm:prSet/>
      <dgm:spPr/>
      <dgm:t>
        <a:bodyPr/>
        <a:lstStyle/>
        <a:p>
          <a:endParaRPr lang="en-US"/>
        </a:p>
      </dgm:t>
    </dgm:pt>
    <dgm:pt modelId="{D88C211B-E6E8-45F3-9225-569AFC9E5A3A}" type="sibTrans" cxnId="{76FE97C9-E288-4B51-B1C7-5EAB94310FEE}">
      <dgm:prSet/>
      <dgm:spPr/>
      <dgm:t>
        <a:bodyPr/>
        <a:lstStyle/>
        <a:p>
          <a:endParaRPr lang="en-US"/>
        </a:p>
      </dgm:t>
    </dgm:pt>
    <dgm:pt modelId="{BF4E3DC5-B9E3-496A-B7DF-0B722FFE274E}">
      <dgm:prSet/>
      <dgm:spPr/>
      <dgm:t>
        <a:bodyPr/>
        <a:lstStyle/>
        <a:p>
          <a:pPr rtl="0"/>
          <a:r>
            <a:rPr lang="en-US"/>
            <a:t>Determine if academic assessments are needed in those languages.</a:t>
          </a:r>
        </a:p>
      </dgm:t>
    </dgm:pt>
    <dgm:pt modelId="{A76C3EF3-B0FC-4258-BA92-EB36FDAA589C}" type="parTrans" cxnId="{E498781E-84E3-48E8-86F3-64C751F8EA48}">
      <dgm:prSet/>
      <dgm:spPr/>
      <dgm:t>
        <a:bodyPr/>
        <a:lstStyle/>
        <a:p>
          <a:endParaRPr lang="en-US"/>
        </a:p>
      </dgm:t>
    </dgm:pt>
    <dgm:pt modelId="{0956ED73-266A-4425-B296-4645BD79CADF}" type="sibTrans" cxnId="{E498781E-84E3-48E8-86F3-64C751F8EA48}">
      <dgm:prSet/>
      <dgm:spPr/>
      <dgm:t>
        <a:bodyPr/>
        <a:lstStyle/>
        <a:p>
          <a:endParaRPr lang="en-US"/>
        </a:p>
      </dgm:t>
    </dgm:pt>
    <dgm:pt modelId="{F1AA3BF3-8C7E-4540-8928-AA1B2CFB66B9}" type="pres">
      <dgm:prSet presAssocID="{ACA79C73-E19F-430D-A541-FDA5D81EB7F2}" presName="Name0" presStyleCnt="0">
        <dgm:presLayoutVars>
          <dgm:dir/>
          <dgm:animLvl val="lvl"/>
          <dgm:resizeHandles val="exact"/>
        </dgm:presLayoutVars>
      </dgm:prSet>
      <dgm:spPr/>
    </dgm:pt>
    <dgm:pt modelId="{3D378F82-BBC6-4A6C-BB47-E33CDFF60BD6}" type="pres">
      <dgm:prSet presAssocID="{0EF929A6-3810-474A-A121-0531DD4881F8}" presName="composite" presStyleCnt="0"/>
      <dgm:spPr/>
    </dgm:pt>
    <dgm:pt modelId="{AB01E3A6-171C-4F59-8834-EE0FEDB73888}" type="pres">
      <dgm:prSet presAssocID="{0EF929A6-3810-474A-A121-0531DD4881F8}" presName="parTx" presStyleLbl="alignNode1" presStyleIdx="0" presStyleCnt="1" custLinFactNeighborY="-1281">
        <dgm:presLayoutVars>
          <dgm:chMax val="0"/>
          <dgm:chPref val="0"/>
          <dgm:bulletEnabled val="1"/>
        </dgm:presLayoutVars>
      </dgm:prSet>
      <dgm:spPr/>
    </dgm:pt>
    <dgm:pt modelId="{91553C80-9B9E-4F96-B84F-28C777A288B4}" type="pres">
      <dgm:prSet presAssocID="{0EF929A6-3810-474A-A121-0531DD4881F8}" presName="desTx" presStyleLbl="alignAccFollowNode1" presStyleIdx="0" presStyleCnt="1">
        <dgm:presLayoutVars>
          <dgm:bulletEnabled val="1"/>
        </dgm:presLayoutVars>
      </dgm:prSet>
      <dgm:spPr/>
    </dgm:pt>
  </dgm:ptLst>
  <dgm:cxnLst>
    <dgm:cxn modelId="{E498781E-84E3-48E8-86F3-64C751F8EA48}" srcId="{0EF929A6-3810-474A-A121-0531DD4881F8}" destId="{BF4E3DC5-B9E3-496A-B7DF-0B722FFE274E}" srcOrd="1" destOrd="0" parTransId="{A76C3EF3-B0FC-4258-BA92-EB36FDAA589C}" sibTransId="{0956ED73-266A-4425-B296-4645BD79CADF}"/>
    <dgm:cxn modelId="{EF4BDB36-C4E5-4BB7-B5A0-4D5E9E3542D5}" type="presOf" srcId="{ACA79C73-E19F-430D-A541-FDA5D81EB7F2}" destId="{F1AA3BF3-8C7E-4540-8928-AA1B2CFB66B9}" srcOrd="0" destOrd="0" presId="urn:microsoft.com/office/officeart/2005/8/layout/hList1"/>
    <dgm:cxn modelId="{14F9E675-A3F3-4DFE-88E2-32F9054D2D08}" type="presOf" srcId="{021BE2F0-3A76-45AA-9543-3BF36461B6A5}" destId="{91553C80-9B9E-4F96-B84F-28C777A288B4}" srcOrd="0" destOrd="0" presId="urn:microsoft.com/office/officeart/2005/8/layout/hList1"/>
    <dgm:cxn modelId="{109A5097-E209-4FB4-AFC6-49511929C30F}" type="presOf" srcId="{BF4E3DC5-B9E3-496A-B7DF-0B722FFE274E}" destId="{91553C80-9B9E-4F96-B84F-28C777A288B4}" srcOrd="0" destOrd="1" presId="urn:microsoft.com/office/officeart/2005/8/layout/hList1"/>
    <dgm:cxn modelId="{76FE97C9-E288-4B51-B1C7-5EAB94310FEE}" srcId="{0EF929A6-3810-474A-A121-0531DD4881F8}" destId="{021BE2F0-3A76-45AA-9543-3BF36461B6A5}" srcOrd="0" destOrd="0" parTransId="{A1EAA1B8-0AFE-4B45-89F7-9FB80DD54E32}" sibTransId="{D88C211B-E6E8-45F3-9225-569AFC9E5A3A}"/>
    <dgm:cxn modelId="{EA1D16D6-90AB-49A0-865B-56FD58BAD0CF}" srcId="{ACA79C73-E19F-430D-A541-FDA5D81EB7F2}" destId="{0EF929A6-3810-474A-A121-0531DD4881F8}" srcOrd="0" destOrd="0" parTransId="{11FB9F4D-B66B-4C1D-81E3-C4A0E36F3196}" sibTransId="{3445EF5F-983D-4997-BAAC-8EDBDE302E1F}"/>
    <dgm:cxn modelId="{056F65F1-B92F-4554-B867-BE19717DC34F}" type="presOf" srcId="{0EF929A6-3810-474A-A121-0531DD4881F8}" destId="{AB01E3A6-171C-4F59-8834-EE0FEDB73888}" srcOrd="0" destOrd="0" presId="urn:microsoft.com/office/officeart/2005/8/layout/hList1"/>
    <dgm:cxn modelId="{4720AC44-3C2C-4CEA-9D13-4C965687CDF0}" type="presParOf" srcId="{F1AA3BF3-8C7E-4540-8928-AA1B2CFB66B9}" destId="{3D378F82-BBC6-4A6C-BB47-E33CDFF60BD6}" srcOrd="0" destOrd="0" presId="urn:microsoft.com/office/officeart/2005/8/layout/hList1"/>
    <dgm:cxn modelId="{3C7799A3-C887-451D-8314-2307D3913C40}" type="presParOf" srcId="{3D378F82-BBC6-4A6C-BB47-E33CDFF60BD6}" destId="{AB01E3A6-171C-4F59-8834-EE0FEDB73888}" srcOrd="0" destOrd="0" presId="urn:microsoft.com/office/officeart/2005/8/layout/hList1"/>
    <dgm:cxn modelId="{26E97FEA-94DE-4AB9-B75C-A0EA3D7BFA74}" type="presParOf" srcId="{3D378F82-BBC6-4A6C-BB47-E33CDFF60BD6}" destId="{91553C80-9B9E-4F96-B84F-28C777A288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1FD7431-8338-4F26-9C0A-F7E89802DC05}" type="doc">
      <dgm:prSet loTypeId="urn:microsoft.com/office/officeart/2005/8/layout/vList2" loCatId="list" qsTypeId="urn:microsoft.com/office/officeart/2005/8/quickstyle/3d3" qsCatId="3D" csTypeId="urn:microsoft.com/office/officeart/2005/8/colors/accent4_3" csCatId="accent4"/>
      <dgm:spPr/>
      <dgm:t>
        <a:bodyPr/>
        <a:lstStyle/>
        <a:p>
          <a:endParaRPr lang="en-US"/>
        </a:p>
      </dgm:t>
    </dgm:pt>
    <dgm:pt modelId="{32EF9937-BE5F-490A-A9FD-9351169B591E}">
      <dgm:prSet/>
      <dgm:spPr/>
      <dgm:t>
        <a:bodyPr/>
        <a:lstStyle/>
        <a:p>
          <a:pPr rtl="0"/>
          <a:r>
            <a:rPr lang="en-US" dirty="0">
              <a:solidFill>
                <a:srgbClr val="002060"/>
              </a:solidFill>
            </a:rPr>
            <a:t>Academic assessments in ELA and math are given in grades 3-9</a:t>
          </a:r>
        </a:p>
      </dgm:t>
    </dgm:pt>
    <dgm:pt modelId="{C0945C25-8499-481C-B685-160B70483E12}" type="parTrans" cxnId="{A2EB7E2D-117A-4E0C-9D47-5488A913C8DE}">
      <dgm:prSet/>
      <dgm:spPr/>
      <dgm:t>
        <a:bodyPr/>
        <a:lstStyle/>
        <a:p>
          <a:endParaRPr lang="en-US"/>
        </a:p>
      </dgm:t>
    </dgm:pt>
    <dgm:pt modelId="{7E1BD587-5B9B-4D70-88A0-C2D15B874EA9}" type="sibTrans" cxnId="{A2EB7E2D-117A-4E0C-9D47-5488A913C8DE}">
      <dgm:prSet/>
      <dgm:spPr/>
      <dgm:t>
        <a:bodyPr/>
        <a:lstStyle/>
        <a:p>
          <a:endParaRPr lang="en-US"/>
        </a:p>
      </dgm:t>
    </dgm:pt>
    <dgm:pt modelId="{99F6EF25-8C23-4F6C-8330-B366022BEFA8}">
      <dgm:prSet/>
      <dgm:spPr/>
      <dgm:t>
        <a:bodyPr/>
        <a:lstStyle/>
        <a:p>
          <a:pPr rtl="0"/>
          <a:r>
            <a:rPr lang="en-US" dirty="0">
              <a:solidFill>
                <a:srgbClr val="002060"/>
              </a:solidFill>
            </a:rPr>
            <a:t>69,512 students in grades 3-9</a:t>
          </a:r>
        </a:p>
      </dgm:t>
    </dgm:pt>
    <dgm:pt modelId="{38DC50A7-FD2A-4F3E-BEB6-827CADBC0F70}" type="parTrans" cxnId="{61F37ECE-D837-43CE-8217-928A4FE2E8D2}">
      <dgm:prSet/>
      <dgm:spPr/>
      <dgm:t>
        <a:bodyPr/>
        <a:lstStyle/>
        <a:p>
          <a:endParaRPr lang="en-US"/>
        </a:p>
      </dgm:t>
    </dgm:pt>
    <dgm:pt modelId="{AB638A44-A6CE-4AAE-BA9D-CF99273A8214}" type="sibTrans" cxnId="{61F37ECE-D837-43CE-8217-928A4FE2E8D2}">
      <dgm:prSet/>
      <dgm:spPr/>
      <dgm:t>
        <a:bodyPr/>
        <a:lstStyle/>
        <a:p>
          <a:endParaRPr lang="en-US"/>
        </a:p>
      </dgm:t>
    </dgm:pt>
    <dgm:pt modelId="{EAEBF09C-AEB4-4845-9C6B-C95017E9D492}">
      <dgm:prSet/>
      <dgm:spPr/>
      <dgm:t>
        <a:bodyPr/>
        <a:lstStyle/>
        <a:p>
          <a:pPr rtl="0"/>
          <a:r>
            <a:rPr lang="en-US" dirty="0">
              <a:solidFill>
                <a:srgbClr val="002060"/>
              </a:solidFill>
            </a:rPr>
            <a:t>12%, or 8346, were English learners</a:t>
          </a:r>
        </a:p>
      </dgm:t>
    </dgm:pt>
    <dgm:pt modelId="{469C8C38-1705-485C-B861-B2B409ADD620}" type="parTrans" cxnId="{78CD4583-28FE-4E0A-8765-3FCA7920CF21}">
      <dgm:prSet/>
      <dgm:spPr/>
      <dgm:t>
        <a:bodyPr/>
        <a:lstStyle/>
        <a:p>
          <a:endParaRPr lang="en-US"/>
        </a:p>
      </dgm:t>
    </dgm:pt>
    <dgm:pt modelId="{4AF3E7AC-1C1B-4733-9A6F-316BE8B7C930}" type="sibTrans" cxnId="{78CD4583-28FE-4E0A-8765-3FCA7920CF21}">
      <dgm:prSet/>
      <dgm:spPr/>
      <dgm:t>
        <a:bodyPr/>
        <a:lstStyle/>
        <a:p>
          <a:endParaRPr lang="en-US"/>
        </a:p>
      </dgm:t>
    </dgm:pt>
    <dgm:pt modelId="{DD7DA20B-1C6A-478D-8C66-16E7649AF5C2}">
      <dgm:prSet/>
      <dgm:spPr/>
      <dgm:t>
        <a:bodyPr/>
        <a:lstStyle/>
        <a:p>
          <a:pPr rtl="0"/>
          <a:r>
            <a:rPr lang="en-US" dirty="0">
              <a:solidFill>
                <a:srgbClr val="002060"/>
              </a:solidFill>
            </a:rPr>
            <a:t>*Data from October 1, 2016</a:t>
          </a:r>
        </a:p>
      </dgm:t>
    </dgm:pt>
    <dgm:pt modelId="{2C34E793-7149-4BFF-AEE3-3F241FE78DBC}" type="parTrans" cxnId="{5F66083E-D873-468E-AE70-4570FEAE66D4}">
      <dgm:prSet/>
      <dgm:spPr/>
      <dgm:t>
        <a:bodyPr/>
        <a:lstStyle/>
        <a:p>
          <a:endParaRPr lang="en-US"/>
        </a:p>
      </dgm:t>
    </dgm:pt>
    <dgm:pt modelId="{62EBCC24-0DDE-4F4C-92E4-BD3C5AD0C8B9}" type="sibTrans" cxnId="{5F66083E-D873-468E-AE70-4570FEAE66D4}">
      <dgm:prSet/>
      <dgm:spPr/>
      <dgm:t>
        <a:bodyPr/>
        <a:lstStyle/>
        <a:p>
          <a:endParaRPr lang="en-US"/>
        </a:p>
      </dgm:t>
    </dgm:pt>
    <dgm:pt modelId="{9A66D35B-E240-40EC-8DF1-0E9959FFEAFA}" type="pres">
      <dgm:prSet presAssocID="{F1FD7431-8338-4F26-9C0A-F7E89802DC05}" presName="linear" presStyleCnt="0">
        <dgm:presLayoutVars>
          <dgm:animLvl val="lvl"/>
          <dgm:resizeHandles val="exact"/>
        </dgm:presLayoutVars>
      </dgm:prSet>
      <dgm:spPr/>
    </dgm:pt>
    <dgm:pt modelId="{6B57ED65-AF30-488C-BC23-27CC6DB8875B}" type="pres">
      <dgm:prSet presAssocID="{32EF9937-BE5F-490A-A9FD-9351169B591E}" presName="parentText" presStyleLbl="node1" presStyleIdx="0" presStyleCnt="4">
        <dgm:presLayoutVars>
          <dgm:chMax val="0"/>
          <dgm:bulletEnabled val="1"/>
        </dgm:presLayoutVars>
      </dgm:prSet>
      <dgm:spPr/>
    </dgm:pt>
    <dgm:pt modelId="{0143C148-B282-4D39-9FA0-BF1112E56F1E}" type="pres">
      <dgm:prSet presAssocID="{7E1BD587-5B9B-4D70-88A0-C2D15B874EA9}" presName="spacer" presStyleCnt="0"/>
      <dgm:spPr/>
    </dgm:pt>
    <dgm:pt modelId="{B5E0BFFD-D0E1-47AF-A9AA-1565BF397DAB}" type="pres">
      <dgm:prSet presAssocID="{99F6EF25-8C23-4F6C-8330-B366022BEFA8}" presName="parentText" presStyleLbl="node1" presStyleIdx="1" presStyleCnt="4">
        <dgm:presLayoutVars>
          <dgm:chMax val="0"/>
          <dgm:bulletEnabled val="1"/>
        </dgm:presLayoutVars>
      </dgm:prSet>
      <dgm:spPr/>
    </dgm:pt>
    <dgm:pt modelId="{603D74C6-9238-4529-AA6A-8FA0256AFB60}" type="pres">
      <dgm:prSet presAssocID="{AB638A44-A6CE-4AAE-BA9D-CF99273A8214}" presName="spacer" presStyleCnt="0"/>
      <dgm:spPr/>
    </dgm:pt>
    <dgm:pt modelId="{B06B4909-9528-4306-A1C8-A95AE8C995A4}" type="pres">
      <dgm:prSet presAssocID="{EAEBF09C-AEB4-4845-9C6B-C95017E9D492}" presName="parentText" presStyleLbl="node1" presStyleIdx="2" presStyleCnt="4">
        <dgm:presLayoutVars>
          <dgm:chMax val="0"/>
          <dgm:bulletEnabled val="1"/>
        </dgm:presLayoutVars>
      </dgm:prSet>
      <dgm:spPr/>
    </dgm:pt>
    <dgm:pt modelId="{A12F84A2-E8D6-4909-94DF-94B80D513BAD}" type="pres">
      <dgm:prSet presAssocID="{4AF3E7AC-1C1B-4733-9A6F-316BE8B7C930}" presName="spacer" presStyleCnt="0"/>
      <dgm:spPr/>
    </dgm:pt>
    <dgm:pt modelId="{1F93E29D-F630-42B8-AF17-A058F0CDF3B4}" type="pres">
      <dgm:prSet presAssocID="{DD7DA20B-1C6A-478D-8C66-16E7649AF5C2}" presName="parentText" presStyleLbl="node1" presStyleIdx="3" presStyleCnt="4">
        <dgm:presLayoutVars>
          <dgm:chMax val="0"/>
          <dgm:bulletEnabled val="1"/>
        </dgm:presLayoutVars>
      </dgm:prSet>
      <dgm:spPr/>
    </dgm:pt>
  </dgm:ptLst>
  <dgm:cxnLst>
    <dgm:cxn modelId="{64508F00-279F-4176-B232-394615174811}" type="presOf" srcId="{32EF9937-BE5F-490A-A9FD-9351169B591E}" destId="{6B57ED65-AF30-488C-BC23-27CC6DB8875B}" srcOrd="0" destOrd="0" presId="urn:microsoft.com/office/officeart/2005/8/layout/vList2"/>
    <dgm:cxn modelId="{A2EB7E2D-117A-4E0C-9D47-5488A913C8DE}" srcId="{F1FD7431-8338-4F26-9C0A-F7E89802DC05}" destId="{32EF9937-BE5F-490A-A9FD-9351169B591E}" srcOrd="0" destOrd="0" parTransId="{C0945C25-8499-481C-B685-160B70483E12}" sibTransId="{7E1BD587-5B9B-4D70-88A0-C2D15B874EA9}"/>
    <dgm:cxn modelId="{D148F434-78E0-4AD8-B85B-C88C9AC2A718}" type="presOf" srcId="{EAEBF09C-AEB4-4845-9C6B-C95017E9D492}" destId="{B06B4909-9528-4306-A1C8-A95AE8C995A4}" srcOrd="0" destOrd="0" presId="urn:microsoft.com/office/officeart/2005/8/layout/vList2"/>
    <dgm:cxn modelId="{5F66083E-D873-468E-AE70-4570FEAE66D4}" srcId="{F1FD7431-8338-4F26-9C0A-F7E89802DC05}" destId="{DD7DA20B-1C6A-478D-8C66-16E7649AF5C2}" srcOrd="3" destOrd="0" parTransId="{2C34E793-7149-4BFF-AEE3-3F241FE78DBC}" sibTransId="{62EBCC24-0DDE-4F4C-92E4-BD3C5AD0C8B9}"/>
    <dgm:cxn modelId="{22934156-FC05-48AA-B4C8-C55DFC47FFC8}" type="presOf" srcId="{F1FD7431-8338-4F26-9C0A-F7E89802DC05}" destId="{9A66D35B-E240-40EC-8DF1-0E9959FFEAFA}" srcOrd="0" destOrd="0" presId="urn:microsoft.com/office/officeart/2005/8/layout/vList2"/>
    <dgm:cxn modelId="{78CD4583-28FE-4E0A-8765-3FCA7920CF21}" srcId="{F1FD7431-8338-4F26-9C0A-F7E89802DC05}" destId="{EAEBF09C-AEB4-4845-9C6B-C95017E9D492}" srcOrd="2" destOrd="0" parTransId="{469C8C38-1705-485C-B861-B2B409ADD620}" sibTransId="{4AF3E7AC-1C1B-4733-9A6F-316BE8B7C930}"/>
    <dgm:cxn modelId="{61F37ECE-D837-43CE-8217-928A4FE2E8D2}" srcId="{F1FD7431-8338-4F26-9C0A-F7E89802DC05}" destId="{99F6EF25-8C23-4F6C-8330-B366022BEFA8}" srcOrd="1" destOrd="0" parTransId="{38DC50A7-FD2A-4F3E-BEB6-827CADBC0F70}" sibTransId="{AB638A44-A6CE-4AAE-BA9D-CF99273A8214}"/>
    <dgm:cxn modelId="{3E704FE8-D3FB-4704-B26C-3925BBF15D08}" type="presOf" srcId="{99F6EF25-8C23-4F6C-8330-B366022BEFA8}" destId="{B5E0BFFD-D0E1-47AF-A9AA-1565BF397DAB}" srcOrd="0" destOrd="0" presId="urn:microsoft.com/office/officeart/2005/8/layout/vList2"/>
    <dgm:cxn modelId="{A0658FF8-0682-443D-8855-378919C3E7E1}" type="presOf" srcId="{DD7DA20B-1C6A-478D-8C66-16E7649AF5C2}" destId="{1F93E29D-F630-42B8-AF17-A058F0CDF3B4}" srcOrd="0" destOrd="0" presId="urn:microsoft.com/office/officeart/2005/8/layout/vList2"/>
    <dgm:cxn modelId="{B84AB648-2847-4B9F-A363-78F271756275}" type="presParOf" srcId="{9A66D35B-E240-40EC-8DF1-0E9959FFEAFA}" destId="{6B57ED65-AF30-488C-BC23-27CC6DB8875B}" srcOrd="0" destOrd="0" presId="urn:microsoft.com/office/officeart/2005/8/layout/vList2"/>
    <dgm:cxn modelId="{646D3C42-45DB-4A2D-9FC3-7084115E2DCE}" type="presParOf" srcId="{9A66D35B-E240-40EC-8DF1-0E9959FFEAFA}" destId="{0143C148-B282-4D39-9FA0-BF1112E56F1E}" srcOrd="1" destOrd="0" presId="urn:microsoft.com/office/officeart/2005/8/layout/vList2"/>
    <dgm:cxn modelId="{975C96B1-2EF5-4324-9231-EC37427FC6F8}" type="presParOf" srcId="{9A66D35B-E240-40EC-8DF1-0E9959FFEAFA}" destId="{B5E0BFFD-D0E1-47AF-A9AA-1565BF397DAB}" srcOrd="2" destOrd="0" presId="urn:microsoft.com/office/officeart/2005/8/layout/vList2"/>
    <dgm:cxn modelId="{309A3315-FD5C-4B09-87C1-9A3FEA4BC4E0}" type="presParOf" srcId="{9A66D35B-E240-40EC-8DF1-0E9959FFEAFA}" destId="{603D74C6-9238-4529-AA6A-8FA0256AFB60}" srcOrd="3" destOrd="0" presId="urn:microsoft.com/office/officeart/2005/8/layout/vList2"/>
    <dgm:cxn modelId="{32A054FE-E644-458A-9F98-67FB449621F8}" type="presParOf" srcId="{9A66D35B-E240-40EC-8DF1-0E9959FFEAFA}" destId="{B06B4909-9528-4306-A1C8-A95AE8C995A4}" srcOrd="4" destOrd="0" presId="urn:microsoft.com/office/officeart/2005/8/layout/vList2"/>
    <dgm:cxn modelId="{BFE9E9B3-BCC0-41E1-A612-8E0696CE57B9}" type="presParOf" srcId="{9A66D35B-E240-40EC-8DF1-0E9959FFEAFA}" destId="{A12F84A2-E8D6-4909-94DF-94B80D513BAD}" srcOrd="5" destOrd="0" presId="urn:microsoft.com/office/officeart/2005/8/layout/vList2"/>
    <dgm:cxn modelId="{A335BBA3-07C5-4A20-A9E4-C85C9D487927}" type="presParOf" srcId="{9A66D35B-E240-40EC-8DF1-0E9959FFEAFA}" destId="{1F93E29D-F630-42B8-AF17-A058F0CDF3B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82CB2EA-7F7A-4327-B4A5-750705359183}" type="doc">
      <dgm:prSet loTypeId="urn:microsoft.com/office/officeart/2005/8/layout/vList4" loCatId="list" qsTypeId="urn:microsoft.com/office/officeart/2005/8/quickstyle/simple3" qsCatId="simple" csTypeId="urn:microsoft.com/office/officeart/2005/8/colors/accent4_2" csCatId="accent4" phldr="1"/>
      <dgm:spPr/>
      <dgm:t>
        <a:bodyPr/>
        <a:lstStyle/>
        <a:p>
          <a:endParaRPr lang="en-US"/>
        </a:p>
      </dgm:t>
    </dgm:pt>
    <dgm:pt modelId="{FAF42746-519B-44F4-A6F5-6B89B937BD80}">
      <dgm:prSet/>
      <dgm:spPr/>
      <dgm:t>
        <a:bodyPr/>
        <a:lstStyle/>
        <a:p>
          <a:pPr rtl="0"/>
          <a:r>
            <a:rPr lang="en-US" dirty="0"/>
            <a:t>Districts shall </a:t>
          </a:r>
          <a:r>
            <a:rPr lang="en-US" b="1" dirty="0"/>
            <a:t>develop their application through consultation with parents</a:t>
          </a:r>
          <a:r>
            <a:rPr lang="en-US" dirty="0"/>
            <a:t>, school staff, students, community-based organizations, local government representatives, charter schools, and others with relevant and demonstrated expertise.</a:t>
          </a:r>
        </a:p>
      </dgm:t>
    </dgm:pt>
    <dgm:pt modelId="{54AEA1D7-0D74-4AB3-9D75-FCC35EA383D8}" type="parTrans" cxnId="{A249E289-88A3-41C4-A43E-B9DA6A996BE6}">
      <dgm:prSet/>
      <dgm:spPr/>
      <dgm:t>
        <a:bodyPr/>
        <a:lstStyle/>
        <a:p>
          <a:endParaRPr lang="en-US"/>
        </a:p>
      </dgm:t>
    </dgm:pt>
    <dgm:pt modelId="{5B9A4823-8D20-4E66-8BBF-D4472E68C22B}" type="sibTrans" cxnId="{A249E289-88A3-41C4-A43E-B9DA6A996BE6}">
      <dgm:prSet/>
      <dgm:spPr/>
      <dgm:t>
        <a:bodyPr/>
        <a:lstStyle/>
        <a:p>
          <a:endParaRPr lang="en-US"/>
        </a:p>
      </dgm:t>
    </dgm:pt>
    <dgm:pt modelId="{2E102D98-F7CE-4366-8D4B-029E05FE25EC}">
      <dgm:prSet/>
      <dgm:spPr/>
      <dgm:t>
        <a:bodyPr/>
        <a:lstStyle/>
        <a:p>
          <a:pPr rtl="0"/>
          <a:r>
            <a:rPr lang="en-US" dirty="0"/>
            <a:t>Districts shall engage in </a:t>
          </a:r>
          <a:r>
            <a:rPr lang="en-US" b="1" dirty="0"/>
            <a:t>continued consultation </a:t>
          </a:r>
          <a:r>
            <a:rPr lang="en-US" dirty="0"/>
            <a:t>with the entities described above in order to improve the local program. </a:t>
          </a:r>
        </a:p>
      </dgm:t>
    </dgm:pt>
    <dgm:pt modelId="{CFE2D690-47F5-4F56-8B14-1232C3A78414}" type="parTrans" cxnId="{8F682B4C-58B3-48C1-96B6-A90BDA953825}">
      <dgm:prSet/>
      <dgm:spPr/>
      <dgm:t>
        <a:bodyPr/>
        <a:lstStyle/>
        <a:p>
          <a:endParaRPr lang="en-US"/>
        </a:p>
      </dgm:t>
    </dgm:pt>
    <dgm:pt modelId="{CC1AE0F6-BD03-425D-B606-3F1269CBA623}" type="sibTrans" cxnId="{8F682B4C-58B3-48C1-96B6-A90BDA953825}">
      <dgm:prSet/>
      <dgm:spPr/>
      <dgm:t>
        <a:bodyPr/>
        <a:lstStyle/>
        <a:p>
          <a:endParaRPr lang="en-US"/>
        </a:p>
      </dgm:t>
    </dgm:pt>
    <dgm:pt modelId="{0C257505-43F9-4BDE-8549-59768C6B9F25}">
      <dgm:prSet/>
      <dgm:spPr/>
      <dgm:t>
        <a:bodyPr/>
        <a:lstStyle/>
        <a:p>
          <a:pPr rtl="0"/>
          <a:r>
            <a:rPr lang="en-US" dirty="0"/>
            <a:t>Districts shall </a:t>
          </a:r>
          <a:r>
            <a:rPr lang="en-US" b="1" dirty="0"/>
            <a:t>promote the involvement of parents in activities and programs </a:t>
          </a:r>
          <a:r>
            <a:rPr lang="en-US" dirty="0"/>
            <a:t>that support safe and healthy schools. </a:t>
          </a:r>
        </a:p>
      </dgm:t>
    </dgm:pt>
    <dgm:pt modelId="{DD183B2D-6F16-4C51-8EE5-D4829AF7C4B2}" type="parTrans" cxnId="{0D46014D-4512-494F-81E0-543C2989F0AA}">
      <dgm:prSet/>
      <dgm:spPr/>
      <dgm:t>
        <a:bodyPr/>
        <a:lstStyle/>
        <a:p>
          <a:endParaRPr lang="en-US"/>
        </a:p>
      </dgm:t>
    </dgm:pt>
    <dgm:pt modelId="{77680E3B-DC54-4F13-ACCF-E9B2D90BA9C7}" type="sibTrans" cxnId="{0D46014D-4512-494F-81E0-543C2989F0AA}">
      <dgm:prSet/>
      <dgm:spPr/>
      <dgm:t>
        <a:bodyPr/>
        <a:lstStyle/>
        <a:p>
          <a:endParaRPr lang="en-US"/>
        </a:p>
      </dgm:t>
    </dgm:pt>
    <dgm:pt modelId="{FE25268E-1E3A-4C14-9234-A4498F6CE0CE}" type="pres">
      <dgm:prSet presAssocID="{F82CB2EA-7F7A-4327-B4A5-750705359183}" presName="linear" presStyleCnt="0">
        <dgm:presLayoutVars>
          <dgm:dir/>
          <dgm:resizeHandles val="exact"/>
        </dgm:presLayoutVars>
      </dgm:prSet>
      <dgm:spPr/>
    </dgm:pt>
    <dgm:pt modelId="{A378623B-9214-4246-94FF-8EC1BEB9120B}" type="pres">
      <dgm:prSet presAssocID="{FAF42746-519B-44F4-A6F5-6B89B937BD80}" presName="comp" presStyleCnt="0"/>
      <dgm:spPr/>
    </dgm:pt>
    <dgm:pt modelId="{8FDAB27E-4218-4F8C-AE0F-CF37E3434000}" type="pres">
      <dgm:prSet presAssocID="{FAF42746-519B-44F4-A6F5-6B89B937BD80}" presName="box" presStyleLbl="node1" presStyleIdx="0" presStyleCnt="3"/>
      <dgm:spPr/>
    </dgm:pt>
    <dgm:pt modelId="{0AB70B54-DC56-4A82-8AB6-140711DE1E5C}" type="pres">
      <dgm:prSet presAssocID="{FAF42746-519B-44F4-A6F5-6B89B937BD8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AC03C3D4-8B4F-4BDF-B75F-C5D0614CA525}" type="pres">
      <dgm:prSet presAssocID="{FAF42746-519B-44F4-A6F5-6B89B937BD80}" presName="text" presStyleLbl="node1" presStyleIdx="0" presStyleCnt="3">
        <dgm:presLayoutVars>
          <dgm:bulletEnabled val="1"/>
        </dgm:presLayoutVars>
      </dgm:prSet>
      <dgm:spPr/>
    </dgm:pt>
    <dgm:pt modelId="{96B8F800-9773-45E2-886D-961FA77A5441}" type="pres">
      <dgm:prSet presAssocID="{5B9A4823-8D20-4E66-8BBF-D4472E68C22B}" presName="spacer" presStyleCnt="0"/>
      <dgm:spPr/>
    </dgm:pt>
    <dgm:pt modelId="{A8A003DD-26E6-4AC2-8FD2-8FCD08269E95}" type="pres">
      <dgm:prSet presAssocID="{2E102D98-F7CE-4366-8D4B-029E05FE25EC}" presName="comp" presStyleCnt="0"/>
      <dgm:spPr/>
    </dgm:pt>
    <dgm:pt modelId="{FAE66350-3D15-4BE4-9CE2-E83E8EB8B067}" type="pres">
      <dgm:prSet presAssocID="{2E102D98-F7CE-4366-8D4B-029E05FE25EC}" presName="box" presStyleLbl="node1" presStyleIdx="1" presStyleCnt="3"/>
      <dgm:spPr/>
    </dgm:pt>
    <dgm:pt modelId="{A8357214-F2E1-457E-A02D-58F766A45A6F}" type="pres">
      <dgm:prSet presAssocID="{2E102D98-F7CE-4366-8D4B-029E05FE25E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2E24BA2-4EF9-4A9A-807C-B379FD49810A}" type="pres">
      <dgm:prSet presAssocID="{2E102D98-F7CE-4366-8D4B-029E05FE25EC}" presName="text" presStyleLbl="node1" presStyleIdx="1" presStyleCnt="3">
        <dgm:presLayoutVars>
          <dgm:bulletEnabled val="1"/>
        </dgm:presLayoutVars>
      </dgm:prSet>
      <dgm:spPr/>
    </dgm:pt>
    <dgm:pt modelId="{643AA771-1068-4AB0-9DBC-24D54C0DFAC6}" type="pres">
      <dgm:prSet presAssocID="{CC1AE0F6-BD03-425D-B606-3F1269CBA623}" presName="spacer" presStyleCnt="0"/>
      <dgm:spPr/>
    </dgm:pt>
    <dgm:pt modelId="{5B206E07-4AA5-4819-87A4-24C4E139162D}" type="pres">
      <dgm:prSet presAssocID="{0C257505-43F9-4BDE-8549-59768C6B9F25}" presName="comp" presStyleCnt="0"/>
      <dgm:spPr/>
    </dgm:pt>
    <dgm:pt modelId="{6EA1F2F2-6773-4512-83C1-CE939449CE84}" type="pres">
      <dgm:prSet presAssocID="{0C257505-43F9-4BDE-8549-59768C6B9F25}" presName="box" presStyleLbl="node1" presStyleIdx="2" presStyleCnt="3"/>
      <dgm:spPr/>
    </dgm:pt>
    <dgm:pt modelId="{88EFEC39-285F-44A0-B77A-4169E7F82AA9}" type="pres">
      <dgm:prSet presAssocID="{0C257505-43F9-4BDE-8549-59768C6B9F2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74E1C676-0199-4C6A-8C32-B9CB27DC1F0F}" type="pres">
      <dgm:prSet presAssocID="{0C257505-43F9-4BDE-8549-59768C6B9F25}" presName="text" presStyleLbl="node1" presStyleIdx="2" presStyleCnt="3">
        <dgm:presLayoutVars>
          <dgm:bulletEnabled val="1"/>
        </dgm:presLayoutVars>
      </dgm:prSet>
      <dgm:spPr/>
    </dgm:pt>
  </dgm:ptLst>
  <dgm:cxnLst>
    <dgm:cxn modelId="{A8EB5506-464A-4C64-8790-57DEFAF8F116}" type="presOf" srcId="{FAF42746-519B-44F4-A6F5-6B89B937BD80}" destId="{AC03C3D4-8B4F-4BDF-B75F-C5D0614CA525}" srcOrd="1" destOrd="0" presId="urn:microsoft.com/office/officeart/2005/8/layout/vList4"/>
    <dgm:cxn modelId="{9F1E0334-5A22-41F3-A137-2115421E9CD0}" type="presOf" srcId="{2E102D98-F7CE-4366-8D4B-029E05FE25EC}" destId="{FAE66350-3D15-4BE4-9CE2-E83E8EB8B067}" srcOrd="0" destOrd="0" presId="urn:microsoft.com/office/officeart/2005/8/layout/vList4"/>
    <dgm:cxn modelId="{EB966346-C793-4F64-8400-CB44BCD5384A}" type="presOf" srcId="{FAF42746-519B-44F4-A6F5-6B89B937BD80}" destId="{8FDAB27E-4218-4F8C-AE0F-CF37E3434000}" srcOrd="0" destOrd="0" presId="urn:microsoft.com/office/officeart/2005/8/layout/vList4"/>
    <dgm:cxn modelId="{8F682B4C-58B3-48C1-96B6-A90BDA953825}" srcId="{F82CB2EA-7F7A-4327-B4A5-750705359183}" destId="{2E102D98-F7CE-4366-8D4B-029E05FE25EC}" srcOrd="1" destOrd="0" parTransId="{CFE2D690-47F5-4F56-8B14-1232C3A78414}" sibTransId="{CC1AE0F6-BD03-425D-B606-3F1269CBA623}"/>
    <dgm:cxn modelId="{0D46014D-4512-494F-81E0-543C2989F0AA}" srcId="{F82CB2EA-7F7A-4327-B4A5-750705359183}" destId="{0C257505-43F9-4BDE-8549-59768C6B9F25}" srcOrd="2" destOrd="0" parTransId="{DD183B2D-6F16-4C51-8EE5-D4829AF7C4B2}" sibTransId="{77680E3B-DC54-4F13-ACCF-E9B2D90BA9C7}"/>
    <dgm:cxn modelId="{321BDF4D-B3DD-4014-B5FF-A6A324AC4AB4}" type="presOf" srcId="{0C257505-43F9-4BDE-8549-59768C6B9F25}" destId="{6EA1F2F2-6773-4512-83C1-CE939449CE84}" srcOrd="0" destOrd="0" presId="urn:microsoft.com/office/officeart/2005/8/layout/vList4"/>
    <dgm:cxn modelId="{AF2A1259-BB09-40E6-860E-9E756BA58478}" type="presOf" srcId="{0C257505-43F9-4BDE-8549-59768C6B9F25}" destId="{74E1C676-0199-4C6A-8C32-B9CB27DC1F0F}" srcOrd="1" destOrd="0" presId="urn:microsoft.com/office/officeart/2005/8/layout/vList4"/>
    <dgm:cxn modelId="{DEE19B69-9447-475C-9437-C515E1EE7BCB}" type="presOf" srcId="{2E102D98-F7CE-4366-8D4B-029E05FE25EC}" destId="{42E24BA2-4EF9-4A9A-807C-B379FD49810A}" srcOrd="1" destOrd="0" presId="urn:microsoft.com/office/officeart/2005/8/layout/vList4"/>
    <dgm:cxn modelId="{A249E289-88A3-41C4-A43E-B9DA6A996BE6}" srcId="{F82CB2EA-7F7A-4327-B4A5-750705359183}" destId="{FAF42746-519B-44F4-A6F5-6B89B937BD80}" srcOrd="0" destOrd="0" parTransId="{54AEA1D7-0D74-4AB3-9D75-FCC35EA383D8}" sibTransId="{5B9A4823-8D20-4E66-8BBF-D4472E68C22B}"/>
    <dgm:cxn modelId="{E1B952FA-FC2F-44E0-910F-794F9515564F}" type="presOf" srcId="{F82CB2EA-7F7A-4327-B4A5-750705359183}" destId="{FE25268E-1E3A-4C14-9234-A4498F6CE0CE}" srcOrd="0" destOrd="0" presId="urn:microsoft.com/office/officeart/2005/8/layout/vList4"/>
    <dgm:cxn modelId="{66922ACC-24C6-4949-B1F1-A945ABB2A411}" type="presParOf" srcId="{FE25268E-1E3A-4C14-9234-A4498F6CE0CE}" destId="{A378623B-9214-4246-94FF-8EC1BEB9120B}" srcOrd="0" destOrd="0" presId="urn:microsoft.com/office/officeart/2005/8/layout/vList4"/>
    <dgm:cxn modelId="{3CD82147-87D0-48A5-8CDF-AC638A68AFD4}" type="presParOf" srcId="{A378623B-9214-4246-94FF-8EC1BEB9120B}" destId="{8FDAB27E-4218-4F8C-AE0F-CF37E3434000}" srcOrd="0" destOrd="0" presId="urn:microsoft.com/office/officeart/2005/8/layout/vList4"/>
    <dgm:cxn modelId="{B195258F-FF84-408F-9415-CF8254818AAE}" type="presParOf" srcId="{A378623B-9214-4246-94FF-8EC1BEB9120B}" destId="{0AB70B54-DC56-4A82-8AB6-140711DE1E5C}" srcOrd="1" destOrd="0" presId="urn:microsoft.com/office/officeart/2005/8/layout/vList4"/>
    <dgm:cxn modelId="{53D0012A-6B5C-4916-9A52-780D946AC66B}" type="presParOf" srcId="{A378623B-9214-4246-94FF-8EC1BEB9120B}" destId="{AC03C3D4-8B4F-4BDF-B75F-C5D0614CA525}" srcOrd="2" destOrd="0" presId="urn:microsoft.com/office/officeart/2005/8/layout/vList4"/>
    <dgm:cxn modelId="{ED516C06-FC72-462D-B502-96159E39480E}" type="presParOf" srcId="{FE25268E-1E3A-4C14-9234-A4498F6CE0CE}" destId="{96B8F800-9773-45E2-886D-961FA77A5441}" srcOrd="1" destOrd="0" presId="urn:microsoft.com/office/officeart/2005/8/layout/vList4"/>
    <dgm:cxn modelId="{8C6EA4CA-97BD-46B1-B5EF-05E36AAD8E12}" type="presParOf" srcId="{FE25268E-1E3A-4C14-9234-A4498F6CE0CE}" destId="{A8A003DD-26E6-4AC2-8FD2-8FCD08269E95}" srcOrd="2" destOrd="0" presId="urn:microsoft.com/office/officeart/2005/8/layout/vList4"/>
    <dgm:cxn modelId="{A4646A7E-1C6C-48D7-A069-0746736FC7D5}" type="presParOf" srcId="{A8A003DD-26E6-4AC2-8FD2-8FCD08269E95}" destId="{FAE66350-3D15-4BE4-9CE2-E83E8EB8B067}" srcOrd="0" destOrd="0" presId="urn:microsoft.com/office/officeart/2005/8/layout/vList4"/>
    <dgm:cxn modelId="{4700A6EA-2BE9-410D-B363-F50ACDD4BA90}" type="presParOf" srcId="{A8A003DD-26E6-4AC2-8FD2-8FCD08269E95}" destId="{A8357214-F2E1-457E-A02D-58F766A45A6F}" srcOrd="1" destOrd="0" presId="urn:microsoft.com/office/officeart/2005/8/layout/vList4"/>
    <dgm:cxn modelId="{C25C6388-29F4-4221-9AA5-5149C7387DE9}" type="presParOf" srcId="{A8A003DD-26E6-4AC2-8FD2-8FCD08269E95}" destId="{42E24BA2-4EF9-4A9A-807C-B379FD49810A}" srcOrd="2" destOrd="0" presId="urn:microsoft.com/office/officeart/2005/8/layout/vList4"/>
    <dgm:cxn modelId="{7070363A-F50C-4BE9-A590-818FD0F6A752}" type="presParOf" srcId="{FE25268E-1E3A-4C14-9234-A4498F6CE0CE}" destId="{643AA771-1068-4AB0-9DBC-24D54C0DFAC6}" srcOrd="3" destOrd="0" presId="urn:microsoft.com/office/officeart/2005/8/layout/vList4"/>
    <dgm:cxn modelId="{CC615BC6-4290-4FA1-911C-971D61F62EA7}" type="presParOf" srcId="{FE25268E-1E3A-4C14-9234-A4498F6CE0CE}" destId="{5B206E07-4AA5-4819-87A4-24C4E139162D}" srcOrd="4" destOrd="0" presId="urn:microsoft.com/office/officeart/2005/8/layout/vList4"/>
    <dgm:cxn modelId="{E040A8E0-44F4-45C9-8162-731CD67C4198}" type="presParOf" srcId="{5B206E07-4AA5-4819-87A4-24C4E139162D}" destId="{6EA1F2F2-6773-4512-83C1-CE939449CE84}" srcOrd="0" destOrd="0" presId="urn:microsoft.com/office/officeart/2005/8/layout/vList4"/>
    <dgm:cxn modelId="{738A00EF-6B9C-4DD0-BDF4-DE895281191B}" type="presParOf" srcId="{5B206E07-4AA5-4819-87A4-24C4E139162D}" destId="{88EFEC39-285F-44A0-B77A-4169E7F82AA9}" srcOrd="1" destOrd="0" presId="urn:microsoft.com/office/officeart/2005/8/layout/vList4"/>
    <dgm:cxn modelId="{4C2AE4C4-539A-4DA6-8CCC-2BFCB1901E47}" type="presParOf" srcId="{5B206E07-4AA5-4819-87A4-24C4E139162D}" destId="{74E1C676-0199-4C6A-8C32-B9CB27DC1F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5F6E3F0-B233-4748-B9AA-BFF5F423A3E1}" type="doc">
      <dgm:prSet loTypeId="urn:microsoft.com/office/officeart/2005/8/layout/target3" loCatId="relationship" qsTypeId="urn:microsoft.com/office/officeart/2005/8/quickstyle/simple3" qsCatId="simple" csTypeId="urn:microsoft.com/office/officeart/2005/8/colors/accent4_2" csCatId="accent4" phldr="1"/>
      <dgm:spPr/>
      <dgm:t>
        <a:bodyPr/>
        <a:lstStyle/>
        <a:p>
          <a:endParaRPr lang="en-US"/>
        </a:p>
      </dgm:t>
    </dgm:pt>
    <dgm:pt modelId="{86A01B9F-B4C9-4E06-B40E-924ED4C115BF}">
      <dgm:prSet/>
      <dgm:spPr/>
      <dgm:t>
        <a:bodyPr/>
        <a:lstStyle/>
        <a:p>
          <a:pPr rtl="0"/>
          <a:r>
            <a:rPr lang="en-US" dirty="0"/>
            <a:t>Offer families of students served by community learning centers opportunities </a:t>
          </a:r>
          <a:r>
            <a:rPr lang="en-US" b="1" dirty="0"/>
            <a:t>for active and meaningful engagement in their children’s education</a:t>
          </a:r>
          <a:r>
            <a:rPr lang="en-US" dirty="0"/>
            <a:t>, including opportunities for literacy and related educational development.</a:t>
          </a:r>
        </a:p>
      </dgm:t>
    </dgm:pt>
    <dgm:pt modelId="{E9221F29-06C6-45B0-A2D1-998CDF8E0B62}" type="parTrans" cxnId="{99CD73F3-818E-45D5-B6FD-3B87270238A5}">
      <dgm:prSet/>
      <dgm:spPr/>
      <dgm:t>
        <a:bodyPr/>
        <a:lstStyle/>
        <a:p>
          <a:endParaRPr lang="en-US"/>
        </a:p>
      </dgm:t>
    </dgm:pt>
    <dgm:pt modelId="{92FB0A34-E571-41A9-A2C8-6048B0AA01E8}" type="sibTrans" cxnId="{99CD73F3-818E-45D5-B6FD-3B87270238A5}">
      <dgm:prSet/>
      <dgm:spPr/>
      <dgm:t>
        <a:bodyPr/>
        <a:lstStyle/>
        <a:p>
          <a:endParaRPr lang="en-US"/>
        </a:p>
      </dgm:t>
    </dgm:pt>
    <dgm:pt modelId="{D97708B2-2092-4103-AA64-F6998FA54D76}">
      <dgm:prSet/>
      <dgm:spPr/>
      <dgm:t>
        <a:bodyPr/>
        <a:lstStyle/>
        <a:p>
          <a:pPr rtl="0"/>
          <a:r>
            <a:rPr lang="en-US" dirty="0"/>
            <a:t>Program authorizes district who receives this grant to </a:t>
          </a:r>
          <a:r>
            <a:rPr lang="en-US" b="1" dirty="0"/>
            <a:t>use funds to </a:t>
          </a:r>
          <a:r>
            <a:rPr lang="en-US" dirty="0"/>
            <a:t>implement parenting skills programs that </a:t>
          </a:r>
          <a:r>
            <a:rPr lang="en-US" b="1" dirty="0"/>
            <a:t>promote parental involvement and family</a:t>
          </a:r>
          <a:r>
            <a:rPr lang="en-US" dirty="0"/>
            <a:t>, among other options. </a:t>
          </a:r>
        </a:p>
      </dgm:t>
    </dgm:pt>
    <dgm:pt modelId="{AA2BC3E0-20E7-489B-B804-3A902C5808C1}" type="parTrans" cxnId="{59164A60-E9D5-41C8-92CC-B54E31FC002A}">
      <dgm:prSet/>
      <dgm:spPr/>
      <dgm:t>
        <a:bodyPr/>
        <a:lstStyle/>
        <a:p>
          <a:endParaRPr lang="en-US"/>
        </a:p>
      </dgm:t>
    </dgm:pt>
    <dgm:pt modelId="{D720BA1A-6510-447F-A910-1B2E43577749}" type="sibTrans" cxnId="{59164A60-E9D5-41C8-92CC-B54E31FC002A}">
      <dgm:prSet/>
      <dgm:spPr/>
      <dgm:t>
        <a:bodyPr/>
        <a:lstStyle/>
        <a:p>
          <a:endParaRPr lang="en-US"/>
        </a:p>
      </dgm:t>
    </dgm:pt>
    <dgm:pt modelId="{240A4152-E269-4AC9-8194-87C4B16C0358}" type="pres">
      <dgm:prSet presAssocID="{15F6E3F0-B233-4748-B9AA-BFF5F423A3E1}" presName="Name0" presStyleCnt="0">
        <dgm:presLayoutVars>
          <dgm:chMax val="7"/>
          <dgm:dir/>
          <dgm:animLvl val="lvl"/>
          <dgm:resizeHandles val="exact"/>
        </dgm:presLayoutVars>
      </dgm:prSet>
      <dgm:spPr/>
    </dgm:pt>
    <dgm:pt modelId="{A6E3C8B3-F887-4A84-A43D-F7322D47A212}" type="pres">
      <dgm:prSet presAssocID="{86A01B9F-B4C9-4E06-B40E-924ED4C115BF}" presName="circle1" presStyleLbl="node1" presStyleIdx="0" presStyleCnt="2"/>
      <dgm:spPr/>
    </dgm:pt>
    <dgm:pt modelId="{42BE60FB-2972-4BC9-A207-9075A16415D7}" type="pres">
      <dgm:prSet presAssocID="{86A01B9F-B4C9-4E06-B40E-924ED4C115BF}" presName="space" presStyleCnt="0"/>
      <dgm:spPr/>
    </dgm:pt>
    <dgm:pt modelId="{5941BBD6-87BC-4281-9E03-FF54DE51360C}" type="pres">
      <dgm:prSet presAssocID="{86A01B9F-B4C9-4E06-B40E-924ED4C115BF}" presName="rect1" presStyleLbl="alignAcc1" presStyleIdx="0" presStyleCnt="2"/>
      <dgm:spPr/>
    </dgm:pt>
    <dgm:pt modelId="{4B154BCE-AEC8-4CB5-8B63-1187F3B90760}" type="pres">
      <dgm:prSet presAssocID="{D97708B2-2092-4103-AA64-F6998FA54D76}" presName="vertSpace2" presStyleLbl="node1" presStyleIdx="0" presStyleCnt="2"/>
      <dgm:spPr/>
    </dgm:pt>
    <dgm:pt modelId="{EECA6CDC-4B9E-498C-9F03-6782CA4CAFB7}" type="pres">
      <dgm:prSet presAssocID="{D97708B2-2092-4103-AA64-F6998FA54D76}" presName="circle2" presStyleLbl="node1" presStyleIdx="1" presStyleCnt="2"/>
      <dgm:spPr/>
    </dgm:pt>
    <dgm:pt modelId="{47D326BF-0892-4212-8211-5259CB082DC7}" type="pres">
      <dgm:prSet presAssocID="{D97708B2-2092-4103-AA64-F6998FA54D76}" presName="rect2" presStyleLbl="alignAcc1" presStyleIdx="1" presStyleCnt="2"/>
      <dgm:spPr/>
    </dgm:pt>
    <dgm:pt modelId="{91BD97A2-B65F-4C04-93CE-87109648C1C6}" type="pres">
      <dgm:prSet presAssocID="{86A01B9F-B4C9-4E06-B40E-924ED4C115BF}" presName="rect1ParTxNoCh" presStyleLbl="alignAcc1" presStyleIdx="1" presStyleCnt="2">
        <dgm:presLayoutVars>
          <dgm:chMax val="1"/>
          <dgm:bulletEnabled val="1"/>
        </dgm:presLayoutVars>
      </dgm:prSet>
      <dgm:spPr/>
    </dgm:pt>
    <dgm:pt modelId="{58FA6CC0-0E3C-4223-8809-E9092C849254}" type="pres">
      <dgm:prSet presAssocID="{D97708B2-2092-4103-AA64-F6998FA54D76}" presName="rect2ParTxNoCh" presStyleLbl="alignAcc1" presStyleIdx="1" presStyleCnt="2">
        <dgm:presLayoutVars>
          <dgm:chMax val="1"/>
          <dgm:bulletEnabled val="1"/>
        </dgm:presLayoutVars>
      </dgm:prSet>
      <dgm:spPr/>
    </dgm:pt>
  </dgm:ptLst>
  <dgm:cxnLst>
    <dgm:cxn modelId="{7038C531-D069-48D4-AE7B-3B2A32DC8F37}" type="presOf" srcId="{86A01B9F-B4C9-4E06-B40E-924ED4C115BF}" destId="{91BD97A2-B65F-4C04-93CE-87109648C1C6}" srcOrd="1" destOrd="0" presId="urn:microsoft.com/office/officeart/2005/8/layout/target3"/>
    <dgm:cxn modelId="{3469BD4E-2493-4EBD-B070-53769EE6FCA7}" type="presOf" srcId="{15F6E3F0-B233-4748-B9AA-BFF5F423A3E1}" destId="{240A4152-E269-4AC9-8194-87C4B16C0358}" srcOrd="0" destOrd="0" presId="urn:microsoft.com/office/officeart/2005/8/layout/target3"/>
    <dgm:cxn modelId="{8DB88C53-7C47-400C-9379-4480AB94E857}" type="presOf" srcId="{D97708B2-2092-4103-AA64-F6998FA54D76}" destId="{47D326BF-0892-4212-8211-5259CB082DC7}" srcOrd="0" destOrd="0" presId="urn:microsoft.com/office/officeart/2005/8/layout/target3"/>
    <dgm:cxn modelId="{59164A60-E9D5-41C8-92CC-B54E31FC002A}" srcId="{15F6E3F0-B233-4748-B9AA-BFF5F423A3E1}" destId="{D97708B2-2092-4103-AA64-F6998FA54D76}" srcOrd="1" destOrd="0" parTransId="{AA2BC3E0-20E7-489B-B804-3A902C5808C1}" sibTransId="{D720BA1A-6510-447F-A910-1B2E43577749}"/>
    <dgm:cxn modelId="{D3C74B79-FEFE-4BF8-8639-ADEBB17BEEAC}" type="presOf" srcId="{86A01B9F-B4C9-4E06-B40E-924ED4C115BF}" destId="{5941BBD6-87BC-4281-9E03-FF54DE51360C}" srcOrd="0" destOrd="0" presId="urn:microsoft.com/office/officeart/2005/8/layout/target3"/>
    <dgm:cxn modelId="{B316A2C6-5A1A-4D69-826C-8D04BDFA5ADB}" type="presOf" srcId="{D97708B2-2092-4103-AA64-F6998FA54D76}" destId="{58FA6CC0-0E3C-4223-8809-E9092C849254}" srcOrd="1" destOrd="0" presId="urn:microsoft.com/office/officeart/2005/8/layout/target3"/>
    <dgm:cxn modelId="{99CD73F3-818E-45D5-B6FD-3B87270238A5}" srcId="{15F6E3F0-B233-4748-B9AA-BFF5F423A3E1}" destId="{86A01B9F-B4C9-4E06-B40E-924ED4C115BF}" srcOrd="0" destOrd="0" parTransId="{E9221F29-06C6-45B0-A2D1-998CDF8E0B62}" sibTransId="{92FB0A34-E571-41A9-A2C8-6048B0AA01E8}"/>
    <dgm:cxn modelId="{F6583F75-34E9-4B7F-923B-2DBCD3FE175C}" type="presParOf" srcId="{240A4152-E269-4AC9-8194-87C4B16C0358}" destId="{A6E3C8B3-F887-4A84-A43D-F7322D47A212}" srcOrd="0" destOrd="0" presId="urn:microsoft.com/office/officeart/2005/8/layout/target3"/>
    <dgm:cxn modelId="{CDA09FAF-21ED-44A2-9969-9566D5DB3A18}" type="presParOf" srcId="{240A4152-E269-4AC9-8194-87C4B16C0358}" destId="{42BE60FB-2972-4BC9-A207-9075A16415D7}" srcOrd="1" destOrd="0" presId="urn:microsoft.com/office/officeart/2005/8/layout/target3"/>
    <dgm:cxn modelId="{E2547635-45C8-4240-A849-7CA8EC32F3E6}" type="presParOf" srcId="{240A4152-E269-4AC9-8194-87C4B16C0358}" destId="{5941BBD6-87BC-4281-9E03-FF54DE51360C}" srcOrd="2" destOrd="0" presId="urn:microsoft.com/office/officeart/2005/8/layout/target3"/>
    <dgm:cxn modelId="{F3350A7E-B536-468B-87D8-BE96CB6C7E17}" type="presParOf" srcId="{240A4152-E269-4AC9-8194-87C4B16C0358}" destId="{4B154BCE-AEC8-4CB5-8B63-1187F3B90760}" srcOrd="3" destOrd="0" presId="urn:microsoft.com/office/officeart/2005/8/layout/target3"/>
    <dgm:cxn modelId="{DF748940-76B2-4BB1-BDD7-0B54998C0709}" type="presParOf" srcId="{240A4152-E269-4AC9-8194-87C4B16C0358}" destId="{EECA6CDC-4B9E-498C-9F03-6782CA4CAFB7}" srcOrd="4" destOrd="0" presId="urn:microsoft.com/office/officeart/2005/8/layout/target3"/>
    <dgm:cxn modelId="{D3A52973-760F-4B3E-9F5E-66E23C987FB9}" type="presParOf" srcId="{240A4152-E269-4AC9-8194-87C4B16C0358}" destId="{47D326BF-0892-4212-8211-5259CB082DC7}" srcOrd="5" destOrd="0" presId="urn:microsoft.com/office/officeart/2005/8/layout/target3"/>
    <dgm:cxn modelId="{E0F284B9-F6A4-45FF-8777-8A05F21B9163}" type="presParOf" srcId="{240A4152-E269-4AC9-8194-87C4B16C0358}" destId="{91BD97A2-B65F-4C04-93CE-87109648C1C6}" srcOrd="6" destOrd="0" presId="urn:microsoft.com/office/officeart/2005/8/layout/target3"/>
    <dgm:cxn modelId="{1982D754-3071-4CB2-B74B-B3C15F8DEF7A}" type="presParOf" srcId="{240A4152-E269-4AC9-8194-87C4B16C0358}" destId="{58FA6CC0-0E3C-4223-8809-E9092C84925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F6389DC-4CD3-4EF1-BB22-32BE80FA264D}"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56ACBC50-5C35-463E-BFC1-8C7DDC4F90F6}">
      <dgm:prSet/>
      <dgm:spPr/>
      <dgm:t>
        <a:bodyPr/>
        <a:lstStyle/>
        <a:p>
          <a:pPr rtl="0"/>
          <a:r>
            <a:rPr lang="en-US" dirty="0"/>
            <a:t>What can your school/district do to increase family engagement? </a:t>
          </a:r>
        </a:p>
      </dgm:t>
    </dgm:pt>
    <dgm:pt modelId="{7985A488-B753-4A21-A124-2AE649465CDA}" type="sibTrans" cxnId="{EB6851BE-681C-4713-923C-A903172A66C2}">
      <dgm:prSet/>
      <dgm:spPr/>
      <dgm:t>
        <a:bodyPr/>
        <a:lstStyle/>
        <a:p>
          <a:endParaRPr lang="en-US"/>
        </a:p>
      </dgm:t>
    </dgm:pt>
    <dgm:pt modelId="{C7A6AB40-9F3D-4213-BF85-95BF6A7F33CC}" type="parTrans" cxnId="{EB6851BE-681C-4713-923C-A903172A66C2}">
      <dgm:prSet/>
      <dgm:spPr/>
      <dgm:t>
        <a:bodyPr/>
        <a:lstStyle/>
        <a:p>
          <a:endParaRPr lang="en-US"/>
        </a:p>
      </dgm:t>
    </dgm:pt>
    <dgm:pt modelId="{70732174-6E3C-4C00-AFAB-04B17903FA61}">
      <dgm:prSet/>
      <dgm:spPr/>
      <dgm:t>
        <a:bodyPr/>
        <a:lstStyle/>
        <a:p>
          <a:pPr rtl="0"/>
          <a:r>
            <a:rPr lang="en-US" dirty="0"/>
            <a:t>What are barriers to greater family engagement?</a:t>
          </a:r>
        </a:p>
      </dgm:t>
    </dgm:pt>
    <dgm:pt modelId="{E572360A-28AD-4503-9ADF-AFCF03346A5D}" type="sibTrans" cxnId="{FF005EB6-C4F8-4EE0-80CE-B963689C694A}">
      <dgm:prSet/>
      <dgm:spPr/>
      <dgm:t>
        <a:bodyPr/>
        <a:lstStyle/>
        <a:p>
          <a:endParaRPr lang="en-US"/>
        </a:p>
      </dgm:t>
    </dgm:pt>
    <dgm:pt modelId="{AC275AC0-70BC-4C7E-B2C2-C80F0349BEF0}" type="parTrans" cxnId="{FF005EB6-C4F8-4EE0-80CE-B963689C694A}">
      <dgm:prSet/>
      <dgm:spPr/>
      <dgm:t>
        <a:bodyPr/>
        <a:lstStyle/>
        <a:p>
          <a:endParaRPr lang="en-US"/>
        </a:p>
      </dgm:t>
    </dgm:pt>
    <dgm:pt modelId="{B633D780-27F3-4C68-B5A6-FA8CC1FA1018}">
      <dgm:prSet/>
      <dgm:spPr/>
      <dgm:t>
        <a:bodyPr/>
        <a:lstStyle/>
        <a:p>
          <a:pPr rtl="0"/>
          <a:r>
            <a:rPr lang="en-US" dirty="0"/>
            <a:t>How does your school/district engage with families?</a:t>
          </a:r>
        </a:p>
      </dgm:t>
    </dgm:pt>
    <dgm:pt modelId="{6D6248A6-8A0E-46C3-8FAF-436875244A8B}" type="sibTrans" cxnId="{873219FD-D35D-4192-B38E-EB0BA59363CD}">
      <dgm:prSet/>
      <dgm:spPr/>
      <dgm:t>
        <a:bodyPr/>
        <a:lstStyle/>
        <a:p>
          <a:endParaRPr lang="en-US"/>
        </a:p>
      </dgm:t>
    </dgm:pt>
    <dgm:pt modelId="{9C7A580E-1124-429A-8265-EB49F572F34A}" type="parTrans" cxnId="{873219FD-D35D-4192-B38E-EB0BA59363CD}">
      <dgm:prSet/>
      <dgm:spPr/>
      <dgm:t>
        <a:bodyPr/>
        <a:lstStyle/>
        <a:p>
          <a:endParaRPr lang="en-US"/>
        </a:p>
      </dgm:t>
    </dgm:pt>
    <dgm:pt modelId="{FBDD1FE5-5E31-49F0-B13D-6517D2A7A18B}" type="pres">
      <dgm:prSet presAssocID="{0F6389DC-4CD3-4EF1-BB22-32BE80FA264D}" presName="linear" presStyleCnt="0">
        <dgm:presLayoutVars>
          <dgm:animLvl val="lvl"/>
          <dgm:resizeHandles val="exact"/>
        </dgm:presLayoutVars>
      </dgm:prSet>
      <dgm:spPr/>
    </dgm:pt>
    <dgm:pt modelId="{52CA2C2F-1EB5-465E-8F80-F1CD386B617B}" type="pres">
      <dgm:prSet presAssocID="{B633D780-27F3-4C68-B5A6-FA8CC1FA1018}" presName="parentText" presStyleLbl="node1" presStyleIdx="0" presStyleCnt="3">
        <dgm:presLayoutVars>
          <dgm:chMax val="0"/>
          <dgm:bulletEnabled val="1"/>
        </dgm:presLayoutVars>
      </dgm:prSet>
      <dgm:spPr/>
    </dgm:pt>
    <dgm:pt modelId="{4F62F309-A74C-47A9-B2A5-EE89B215F87E}" type="pres">
      <dgm:prSet presAssocID="{6D6248A6-8A0E-46C3-8FAF-436875244A8B}" presName="spacer" presStyleCnt="0"/>
      <dgm:spPr/>
    </dgm:pt>
    <dgm:pt modelId="{509D637E-729D-4735-BCE1-4B8933E6A831}" type="pres">
      <dgm:prSet presAssocID="{70732174-6E3C-4C00-AFAB-04B17903FA61}" presName="parentText" presStyleLbl="node1" presStyleIdx="1" presStyleCnt="3">
        <dgm:presLayoutVars>
          <dgm:chMax val="0"/>
          <dgm:bulletEnabled val="1"/>
        </dgm:presLayoutVars>
      </dgm:prSet>
      <dgm:spPr/>
    </dgm:pt>
    <dgm:pt modelId="{3BFD1748-F200-4111-8DB3-AAD7A77CC697}" type="pres">
      <dgm:prSet presAssocID="{E572360A-28AD-4503-9ADF-AFCF03346A5D}" presName="spacer" presStyleCnt="0"/>
      <dgm:spPr/>
    </dgm:pt>
    <dgm:pt modelId="{E1930F8A-C129-43B6-ABBA-59B03FBFC887}" type="pres">
      <dgm:prSet presAssocID="{56ACBC50-5C35-463E-BFC1-8C7DDC4F90F6}" presName="parentText" presStyleLbl="node1" presStyleIdx="2" presStyleCnt="3">
        <dgm:presLayoutVars>
          <dgm:chMax val="0"/>
          <dgm:bulletEnabled val="1"/>
        </dgm:presLayoutVars>
      </dgm:prSet>
      <dgm:spPr/>
    </dgm:pt>
  </dgm:ptLst>
  <dgm:cxnLst>
    <dgm:cxn modelId="{9BF49E5B-8D71-49B5-89EB-99880884A4A5}" type="presOf" srcId="{0F6389DC-4CD3-4EF1-BB22-32BE80FA264D}" destId="{FBDD1FE5-5E31-49F0-B13D-6517D2A7A18B}" srcOrd="0" destOrd="0" presId="urn:microsoft.com/office/officeart/2005/8/layout/vList2"/>
    <dgm:cxn modelId="{04952466-A826-4B97-85B8-C58C3308500A}" type="presOf" srcId="{B633D780-27F3-4C68-B5A6-FA8CC1FA1018}" destId="{52CA2C2F-1EB5-465E-8F80-F1CD386B617B}" srcOrd="0" destOrd="0" presId="urn:microsoft.com/office/officeart/2005/8/layout/vList2"/>
    <dgm:cxn modelId="{38D6606B-5A48-4A37-AE2E-A3618E3E23E0}" type="presOf" srcId="{70732174-6E3C-4C00-AFAB-04B17903FA61}" destId="{509D637E-729D-4735-BCE1-4B8933E6A831}" srcOrd="0" destOrd="0" presId="urn:microsoft.com/office/officeart/2005/8/layout/vList2"/>
    <dgm:cxn modelId="{FF005EB6-C4F8-4EE0-80CE-B963689C694A}" srcId="{0F6389DC-4CD3-4EF1-BB22-32BE80FA264D}" destId="{70732174-6E3C-4C00-AFAB-04B17903FA61}" srcOrd="1" destOrd="0" parTransId="{AC275AC0-70BC-4C7E-B2C2-C80F0349BEF0}" sibTransId="{E572360A-28AD-4503-9ADF-AFCF03346A5D}"/>
    <dgm:cxn modelId="{EB6851BE-681C-4713-923C-A903172A66C2}" srcId="{0F6389DC-4CD3-4EF1-BB22-32BE80FA264D}" destId="{56ACBC50-5C35-463E-BFC1-8C7DDC4F90F6}" srcOrd="2" destOrd="0" parTransId="{C7A6AB40-9F3D-4213-BF85-95BF6A7F33CC}" sibTransId="{7985A488-B753-4A21-A124-2AE649465CDA}"/>
    <dgm:cxn modelId="{232A8ECE-4BAB-4ADB-AD03-7977865074FE}" type="presOf" srcId="{56ACBC50-5C35-463E-BFC1-8C7DDC4F90F6}" destId="{E1930F8A-C129-43B6-ABBA-59B03FBFC887}" srcOrd="0" destOrd="0" presId="urn:microsoft.com/office/officeart/2005/8/layout/vList2"/>
    <dgm:cxn modelId="{873219FD-D35D-4192-B38E-EB0BA59363CD}" srcId="{0F6389DC-4CD3-4EF1-BB22-32BE80FA264D}" destId="{B633D780-27F3-4C68-B5A6-FA8CC1FA1018}" srcOrd="0" destOrd="0" parTransId="{9C7A580E-1124-429A-8265-EB49F572F34A}" sibTransId="{6D6248A6-8A0E-46C3-8FAF-436875244A8B}"/>
    <dgm:cxn modelId="{E524D031-DA80-40B6-92D5-BAA1EFD7C12B}" type="presParOf" srcId="{FBDD1FE5-5E31-49F0-B13D-6517D2A7A18B}" destId="{52CA2C2F-1EB5-465E-8F80-F1CD386B617B}" srcOrd="0" destOrd="0" presId="urn:microsoft.com/office/officeart/2005/8/layout/vList2"/>
    <dgm:cxn modelId="{7928B344-00F0-4B89-B590-D92CAE5DD3A5}" type="presParOf" srcId="{FBDD1FE5-5E31-49F0-B13D-6517D2A7A18B}" destId="{4F62F309-A74C-47A9-B2A5-EE89B215F87E}" srcOrd="1" destOrd="0" presId="urn:microsoft.com/office/officeart/2005/8/layout/vList2"/>
    <dgm:cxn modelId="{1584B832-1F09-4FD7-A253-CB3DAFD7B530}" type="presParOf" srcId="{FBDD1FE5-5E31-49F0-B13D-6517D2A7A18B}" destId="{509D637E-729D-4735-BCE1-4B8933E6A831}" srcOrd="2" destOrd="0" presId="urn:microsoft.com/office/officeart/2005/8/layout/vList2"/>
    <dgm:cxn modelId="{3BD7C55F-F93D-4DFA-A1E3-F6CBFDDD7804}" type="presParOf" srcId="{FBDD1FE5-5E31-49F0-B13D-6517D2A7A18B}" destId="{3BFD1748-F200-4111-8DB3-AAD7A77CC697}" srcOrd="3" destOrd="0" presId="urn:microsoft.com/office/officeart/2005/8/layout/vList2"/>
    <dgm:cxn modelId="{9DFA0E50-C180-4BF8-8939-EE63D0D2155D}" type="presParOf" srcId="{FBDD1FE5-5E31-49F0-B13D-6517D2A7A18B}" destId="{E1930F8A-C129-43B6-ABBA-59B03FBFC8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8FA0EBB-688D-4F53-8E0B-CE09307EBE62}" type="doc">
      <dgm:prSet loTypeId="urn:microsoft.com/office/officeart/2005/8/layout/hList1" loCatId="list" qsTypeId="urn:microsoft.com/office/officeart/2005/8/quickstyle/simple3" qsCatId="simple" csTypeId="urn:microsoft.com/office/officeart/2005/8/colors/accent4_2" csCatId="accent4"/>
      <dgm:spPr/>
      <dgm:t>
        <a:bodyPr/>
        <a:lstStyle/>
        <a:p>
          <a:endParaRPr lang="en-US"/>
        </a:p>
      </dgm:t>
    </dgm:pt>
    <dgm:pt modelId="{487CAE66-26C0-4195-B64D-AC6201120096}">
      <dgm:prSet/>
      <dgm:spPr/>
      <dgm:t>
        <a:bodyPr/>
        <a:lstStyle/>
        <a:p>
          <a:pPr rtl="0"/>
          <a:r>
            <a:rPr lang="en-US" dirty="0"/>
            <a:t>In order to </a:t>
          </a:r>
          <a:r>
            <a:rPr lang="en-US" b="1" dirty="0"/>
            <a:t>establish</a:t>
          </a:r>
          <a:r>
            <a:rPr lang="en-US" dirty="0"/>
            <a:t> and </a:t>
          </a:r>
          <a:r>
            <a:rPr lang="en-US" b="1" dirty="0"/>
            <a:t>foster sustained</a:t>
          </a:r>
          <a:r>
            <a:rPr lang="en-US" dirty="0"/>
            <a:t>, </a:t>
          </a:r>
          <a:r>
            <a:rPr lang="en-US" b="1" dirty="0"/>
            <a:t>trusting relationships</a:t>
          </a:r>
          <a:r>
            <a:rPr lang="en-US" dirty="0"/>
            <a:t> it is important to: </a:t>
          </a:r>
        </a:p>
      </dgm:t>
    </dgm:pt>
    <dgm:pt modelId="{FD43D6DF-DCE2-4CC8-B865-DE5FF890AC5D}" type="parTrans" cxnId="{50713CF0-729E-4E48-85EB-EC5D10AB0417}">
      <dgm:prSet/>
      <dgm:spPr/>
      <dgm:t>
        <a:bodyPr/>
        <a:lstStyle/>
        <a:p>
          <a:endParaRPr lang="en-US"/>
        </a:p>
      </dgm:t>
    </dgm:pt>
    <dgm:pt modelId="{8E2B000B-108E-418E-98D9-9EE836DED553}" type="sibTrans" cxnId="{50713CF0-729E-4E48-85EB-EC5D10AB0417}">
      <dgm:prSet/>
      <dgm:spPr/>
      <dgm:t>
        <a:bodyPr/>
        <a:lstStyle/>
        <a:p>
          <a:endParaRPr lang="en-US"/>
        </a:p>
      </dgm:t>
    </dgm:pt>
    <dgm:pt modelId="{40126F22-2C7B-49A3-B4ED-C075365DC089}">
      <dgm:prSet/>
      <dgm:spPr/>
      <dgm:t>
        <a:bodyPr/>
        <a:lstStyle/>
        <a:p>
          <a:pPr rtl="0"/>
          <a:r>
            <a:rPr lang="en-US" dirty="0"/>
            <a:t>Always provide information within the context of why family engagement is important for the child and how it will help him/her. </a:t>
          </a:r>
        </a:p>
      </dgm:t>
    </dgm:pt>
    <dgm:pt modelId="{5B496084-EDA0-42D4-BF98-21B49AF01F61}" type="parTrans" cxnId="{3E66C0DE-8034-4953-8CAF-50B97C5797DF}">
      <dgm:prSet/>
      <dgm:spPr/>
      <dgm:t>
        <a:bodyPr/>
        <a:lstStyle/>
        <a:p>
          <a:endParaRPr lang="en-US"/>
        </a:p>
      </dgm:t>
    </dgm:pt>
    <dgm:pt modelId="{293F1E13-5773-496E-AE04-E046D47CF89A}" type="sibTrans" cxnId="{3E66C0DE-8034-4953-8CAF-50B97C5797DF}">
      <dgm:prSet/>
      <dgm:spPr/>
      <dgm:t>
        <a:bodyPr/>
        <a:lstStyle/>
        <a:p>
          <a:endParaRPr lang="en-US"/>
        </a:p>
      </dgm:t>
    </dgm:pt>
    <dgm:pt modelId="{426E1033-77DC-47CA-AF35-FB6C45C027A5}">
      <dgm:prSet/>
      <dgm:spPr/>
      <dgm:t>
        <a:bodyPr/>
        <a:lstStyle/>
        <a:p>
          <a:pPr rtl="0"/>
          <a:r>
            <a:rPr lang="en-US" dirty="0"/>
            <a:t>Identify and address needs of the school, the students, and the families. </a:t>
          </a:r>
        </a:p>
      </dgm:t>
    </dgm:pt>
    <dgm:pt modelId="{D8AFC211-DE6D-4342-BD67-353ECF9D51B6}" type="parTrans" cxnId="{CFB30E6E-BD6E-4753-854A-E7C2A7ACFBDE}">
      <dgm:prSet/>
      <dgm:spPr/>
      <dgm:t>
        <a:bodyPr/>
        <a:lstStyle/>
        <a:p>
          <a:endParaRPr lang="en-US"/>
        </a:p>
      </dgm:t>
    </dgm:pt>
    <dgm:pt modelId="{D539FC52-7E53-4B48-9BDA-43FCA8059154}" type="sibTrans" cxnId="{CFB30E6E-BD6E-4753-854A-E7C2A7ACFBDE}">
      <dgm:prSet/>
      <dgm:spPr/>
      <dgm:t>
        <a:bodyPr/>
        <a:lstStyle/>
        <a:p>
          <a:endParaRPr lang="en-US"/>
        </a:p>
      </dgm:t>
    </dgm:pt>
    <dgm:pt modelId="{C5E4E553-1275-4F7E-906C-9705783F29CF}">
      <dgm:prSet/>
      <dgm:spPr/>
      <dgm:t>
        <a:bodyPr/>
        <a:lstStyle/>
        <a:p>
          <a:pPr rtl="0"/>
          <a:r>
            <a:rPr lang="en-US"/>
            <a:t>Think of engagement as an opportunity to build relationships and partnerships, not an isolated event. </a:t>
          </a:r>
        </a:p>
      </dgm:t>
    </dgm:pt>
    <dgm:pt modelId="{AC02E01D-2077-4EEA-8D0F-C8B50C83C132}" type="parTrans" cxnId="{D548CFC5-6C22-404E-952D-8001A947A108}">
      <dgm:prSet/>
      <dgm:spPr/>
      <dgm:t>
        <a:bodyPr/>
        <a:lstStyle/>
        <a:p>
          <a:endParaRPr lang="en-US"/>
        </a:p>
      </dgm:t>
    </dgm:pt>
    <dgm:pt modelId="{20C0FAA7-DDDA-479B-A3A2-21E2641B5C99}" type="sibTrans" cxnId="{D548CFC5-6C22-404E-952D-8001A947A108}">
      <dgm:prSet/>
      <dgm:spPr/>
      <dgm:t>
        <a:bodyPr/>
        <a:lstStyle/>
        <a:p>
          <a:endParaRPr lang="en-US"/>
        </a:p>
      </dgm:t>
    </dgm:pt>
    <dgm:pt modelId="{DDB6FB19-EC07-4B09-8096-C22294186ABA}">
      <dgm:prSet/>
      <dgm:spPr/>
      <dgm:t>
        <a:bodyPr/>
        <a:lstStyle/>
        <a:p>
          <a:pPr rtl="0"/>
          <a:r>
            <a:rPr lang="en-US"/>
            <a:t>Listen to parents and families and incorporate feedback. </a:t>
          </a:r>
        </a:p>
      </dgm:t>
    </dgm:pt>
    <dgm:pt modelId="{B4BAAD06-F429-49B8-9E57-01AFDF3F4754}" type="parTrans" cxnId="{30107D84-ED9B-439C-AE3B-2BF7AA7F0249}">
      <dgm:prSet/>
      <dgm:spPr/>
      <dgm:t>
        <a:bodyPr/>
        <a:lstStyle/>
        <a:p>
          <a:endParaRPr lang="en-US"/>
        </a:p>
      </dgm:t>
    </dgm:pt>
    <dgm:pt modelId="{3435C367-7E74-4343-9E40-CD8CD08365BD}" type="sibTrans" cxnId="{30107D84-ED9B-439C-AE3B-2BF7AA7F0249}">
      <dgm:prSet/>
      <dgm:spPr/>
      <dgm:t>
        <a:bodyPr/>
        <a:lstStyle/>
        <a:p>
          <a:endParaRPr lang="en-US"/>
        </a:p>
      </dgm:t>
    </dgm:pt>
    <dgm:pt modelId="{795CE7A5-3629-4994-9815-03B437203526}" type="pres">
      <dgm:prSet presAssocID="{68FA0EBB-688D-4F53-8E0B-CE09307EBE62}" presName="Name0" presStyleCnt="0">
        <dgm:presLayoutVars>
          <dgm:dir/>
          <dgm:animLvl val="lvl"/>
          <dgm:resizeHandles val="exact"/>
        </dgm:presLayoutVars>
      </dgm:prSet>
      <dgm:spPr/>
    </dgm:pt>
    <dgm:pt modelId="{3F7DE2B6-A151-4919-A7BF-71D2F60BFD38}" type="pres">
      <dgm:prSet presAssocID="{487CAE66-26C0-4195-B64D-AC6201120096}" presName="composite" presStyleCnt="0"/>
      <dgm:spPr/>
    </dgm:pt>
    <dgm:pt modelId="{A14FAC38-152B-424B-8E55-4665D4C3C13D}" type="pres">
      <dgm:prSet presAssocID="{487CAE66-26C0-4195-B64D-AC6201120096}" presName="parTx" presStyleLbl="alignNode1" presStyleIdx="0" presStyleCnt="1">
        <dgm:presLayoutVars>
          <dgm:chMax val="0"/>
          <dgm:chPref val="0"/>
          <dgm:bulletEnabled val="1"/>
        </dgm:presLayoutVars>
      </dgm:prSet>
      <dgm:spPr/>
    </dgm:pt>
    <dgm:pt modelId="{7D223B69-7C6E-41F3-805A-7A3D2FD886E0}" type="pres">
      <dgm:prSet presAssocID="{487CAE66-26C0-4195-B64D-AC6201120096}" presName="desTx" presStyleLbl="alignAccFollowNode1" presStyleIdx="0" presStyleCnt="1">
        <dgm:presLayoutVars>
          <dgm:bulletEnabled val="1"/>
        </dgm:presLayoutVars>
      </dgm:prSet>
      <dgm:spPr/>
    </dgm:pt>
  </dgm:ptLst>
  <dgm:cxnLst>
    <dgm:cxn modelId="{318B2235-9A13-4BAC-8DA9-16F203085BDA}" type="presOf" srcId="{DDB6FB19-EC07-4B09-8096-C22294186ABA}" destId="{7D223B69-7C6E-41F3-805A-7A3D2FD886E0}" srcOrd="0" destOrd="3" presId="urn:microsoft.com/office/officeart/2005/8/layout/hList1"/>
    <dgm:cxn modelId="{7EBB4C66-C4E6-49B7-BD9C-31080B9FEA4D}" type="presOf" srcId="{426E1033-77DC-47CA-AF35-FB6C45C027A5}" destId="{7D223B69-7C6E-41F3-805A-7A3D2FD886E0}" srcOrd="0" destOrd="1" presId="urn:microsoft.com/office/officeart/2005/8/layout/hList1"/>
    <dgm:cxn modelId="{CFB30E6E-BD6E-4753-854A-E7C2A7ACFBDE}" srcId="{487CAE66-26C0-4195-B64D-AC6201120096}" destId="{426E1033-77DC-47CA-AF35-FB6C45C027A5}" srcOrd="1" destOrd="0" parTransId="{D8AFC211-DE6D-4342-BD67-353ECF9D51B6}" sibTransId="{D539FC52-7E53-4B48-9BDA-43FCA8059154}"/>
    <dgm:cxn modelId="{C6730D7B-3A9B-4DD2-9E9F-521E08117E8B}" type="presOf" srcId="{40126F22-2C7B-49A3-B4ED-C075365DC089}" destId="{7D223B69-7C6E-41F3-805A-7A3D2FD886E0}" srcOrd="0" destOrd="0" presId="urn:microsoft.com/office/officeart/2005/8/layout/hList1"/>
    <dgm:cxn modelId="{30107D84-ED9B-439C-AE3B-2BF7AA7F0249}" srcId="{487CAE66-26C0-4195-B64D-AC6201120096}" destId="{DDB6FB19-EC07-4B09-8096-C22294186ABA}" srcOrd="3" destOrd="0" parTransId="{B4BAAD06-F429-49B8-9E57-01AFDF3F4754}" sibTransId="{3435C367-7E74-4343-9E40-CD8CD08365BD}"/>
    <dgm:cxn modelId="{E1E5BD8F-DC9F-4D00-B8F5-005EBECB8258}" type="presOf" srcId="{487CAE66-26C0-4195-B64D-AC6201120096}" destId="{A14FAC38-152B-424B-8E55-4665D4C3C13D}" srcOrd="0" destOrd="0" presId="urn:microsoft.com/office/officeart/2005/8/layout/hList1"/>
    <dgm:cxn modelId="{C6A7F48F-9E90-46BF-9EB7-79D1FB41D0E3}" type="presOf" srcId="{68FA0EBB-688D-4F53-8E0B-CE09307EBE62}" destId="{795CE7A5-3629-4994-9815-03B437203526}" srcOrd="0" destOrd="0" presId="urn:microsoft.com/office/officeart/2005/8/layout/hList1"/>
    <dgm:cxn modelId="{ED975AB3-DD64-44DB-B32E-020C81CD10C5}" type="presOf" srcId="{C5E4E553-1275-4F7E-906C-9705783F29CF}" destId="{7D223B69-7C6E-41F3-805A-7A3D2FD886E0}" srcOrd="0" destOrd="2" presId="urn:microsoft.com/office/officeart/2005/8/layout/hList1"/>
    <dgm:cxn modelId="{D548CFC5-6C22-404E-952D-8001A947A108}" srcId="{487CAE66-26C0-4195-B64D-AC6201120096}" destId="{C5E4E553-1275-4F7E-906C-9705783F29CF}" srcOrd="2" destOrd="0" parTransId="{AC02E01D-2077-4EEA-8D0F-C8B50C83C132}" sibTransId="{20C0FAA7-DDDA-479B-A3A2-21E2641B5C99}"/>
    <dgm:cxn modelId="{3E66C0DE-8034-4953-8CAF-50B97C5797DF}" srcId="{487CAE66-26C0-4195-B64D-AC6201120096}" destId="{40126F22-2C7B-49A3-B4ED-C075365DC089}" srcOrd="0" destOrd="0" parTransId="{5B496084-EDA0-42D4-BF98-21B49AF01F61}" sibTransId="{293F1E13-5773-496E-AE04-E046D47CF89A}"/>
    <dgm:cxn modelId="{50713CF0-729E-4E48-85EB-EC5D10AB0417}" srcId="{68FA0EBB-688D-4F53-8E0B-CE09307EBE62}" destId="{487CAE66-26C0-4195-B64D-AC6201120096}" srcOrd="0" destOrd="0" parTransId="{FD43D6DF-DCE2-4CC8-B865-DE5FF890AC5D}" sibTransId="{8E2B000B-108E-418E-98D9-9EE836DED553}"/>
    <dgm:cxn modelId="{32FF37EF-D433-4A50-89FA-15EEB63D4627}" type="presParOf" srcId="{795CE7A5-3629-4994-9815-03B437203526}" destId="{3F7DE2B6-A151-4919-A7BF-71D2F60BFD38}" srcOrd="0" destOrd="0" presId="urn:microsoft.com/office/officeart/2005/8/layout/hList1"/>
    <dgm:cxn modelId="{97EB609E-C0D4-4059-B77A-B5824A81EE46}" type="presParOf" srcId="{3F7DE2B6-A151-4919-A7BF-71D2F60BFD38}" destId="{A14FAC38-152B-424B-8E55-4665D4C3C13D}" srcOrd="0" destOrd="0" presId="urn:microsoft.com/office/officeart/2005/8/layout/hList1"/>
    <dgm:cxn modelId="{F8864B68-4551-4BE3-835A-3434F523937E}" type="presParOf" srcId="{3F7DE2B6-A151-4919-A7BF-71D2F60BFD38}" destId="{7D223B69-7C6E-41F3-805A-7A3D2FD886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0BD65-35C0-4A71-B6E1-F2F7A6EA7AB0}"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C96F58A4-CB3B-4E21-A8BF-38898A64A1AE}">
      <dgm:prSet/>
      <dgm:spPr/>
      <dgm:t>
        <a:bodyPr/>
        <a:lstStyle/>
        <a:p>
          <a:pPr rtl="0"/>
          <a:r>
            <a:rPr lang="en-US" dirty="0"/>
            <a:t>Why is it important to consult Tribes and Tribal Organizations? </a:t>
          </a:r>
        </a:p>
      </dgm:t>
    </dgm:pt>
    <dgm:pt modelId="{94429507-A1F5-4DAD-B35E-EF7BA0BBD3FF}" type="parTrans" cxnId="{D80BF261-05BA-4C94-8BE7-4959C5B49FF7}">
      <dgm:prSet/>
      <dgm:spPr/>
      <dgm:t>
        <a:bodyPr/>
        <a:lstStyle/>
        <a:p>
          <a:endParaRPr lang="en-US"/>
        </a:p>
      </dgm:t>
    </dgm:pt>
    <dgm:pt modelId="{AB5304C6-C740-4998-AB22-0F1F54420609}" type="sibTrans" cxnId="{D80BF261-05BA-4C94-8BE7-4959C5B49FF7}">
      <dgm:prSet/>
      <dgm:spPr/>
      <dgm:t>
        <a:bodyPr/>
        <a:lstStyle/>
        <a:p>
          <a:endParaRPr lang="en-US"/>
        </a:p>
      </dgm:t>
    </dgm:pt>
    <dgm:pt modelId="{98B84234-E372-4507-8BBB-BDF10FE7C6F1}" type="pres">
      <dgm:prSet presAssocID="{9980BD65-35C0-4A71-B6E1-F2F7A6EA7AB0}" presName="linear" presStyleCnt="0">
        <dgm:presLayoutVars>
          <dgm:animLvl val="lvl"/>
          <dgm:resizeHandles val="exact"/>
        </dgm:presLayoutVars>
      </dgm:prSet>
      <dgm:spPr/>
    </dgm:pt>
    <dgm:pt modelId="{C56B8F6C-184C-4BB4-96A6-11FF236966FD}" type="pres">
      <dgm:prSet presAssocID="{C96F58A4-CB3B-4E21-A8BF-38898A64A1AE}" presName="parentText" presStyleLbl="node1" presStyleIdx="0" presStyleCnt="1">
        <dgm:presLayoutVars>
          <dgm:chMax val="0"/>
          <dgm:bulletEnabled val="1"/>
        </dgm:presLayoutVars>
      </dgm:prSet>
      <dgm:spPr/>
    </dgm:pt>
  </dgm:ptLst>
  <dgm:cxnLst>
    <dgm:cxn modelId="{D80BF261-05BA-4C94-8BE7-4959C5B49FF7}" srcId="{9980BD65-35C0-4A71-B6E1-F2F7A6EA7AB0}" destId="{C96F58A4-CB3B-4E21-A8BF-38898A64A1AE}" srcOrd="0" destOrd="0" parTransId="{94429507-A1F5-4DAD-B35E-EF7BA0BBD3FF}" sibTransId="{AB5304C6-C740-4998-AB22-0F1F54420609}"/>
    <dgm:cxn modelId="{50F386D5-BFCE-4637-96AC-BCE299B4F6A7}" type="presOf" srcId="{C96F58A4-CB3B-4E21-A8BF-38898A64A1AE}" destId="{C56B8F6C-184C-4BB4-96A6-11FF236966FD}" srcOrd="0" destOrd="0" presId="urn:microsoft.com/office/officeart/2005/8/layout/vList2"/>
    <dgm:cxn modelId="{31B81FD7-F131-46F7-B10B-69AF58EEC5A9}" type="presOf" srcId="{9980BD65-35C0-4A71-B6E1-F2F7A6EA7AB0}" destId="{98B84234-E372-4507-8BBB-BDF10FE7C6F1}" srcOrd="0" destOrd="0" presId="urn:microsoft.com/office/officeart/2005/8/layout/vList2"/>
    <dgm:cxn modelId="{E6084A27-224B-4802-BDF8-FD91C1046C8D}" type="presParOf" srcId="{98B84234-E372-4507-8BBB-BDF10FE7C6F1}" destId="{C56B8F6C-184C-4BB4-96A6-11FF236966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B10DA-5887-4AC3-AD8C-C346F5700BF4}" type="doc">
      <dgm:prSet loTypeId="urn:microsoft.com/office/officeart/2005/8/layout/hList9" loCatId="list" qsTypeId="urn:microsoft.com/office/officeart/2005/8/quickstyle/simple3" qsCatId="simple" csTypeId="urn:microsoft.com/office/officeart/2005/8/colors/accent4_2" csCatId="accent4" phldr="1"/>
      <dgm:spPr/>
      <dgm:t>
        <a:bodyPr/>
        <a:lstStyle/>
        <a:p>
          <a:endParaRPr lang="en-US"/>
        </a:p>
      </dgm:t>
    </dgm:pt>
    <dgm:pt modelId="{0B352402-1222-4373-BF34-A0C8CDEB9E0D}">
      <dgm:prSet/>
      <dgm:spPr/>
      <dgm:t>
        <a:bodyPr/>
        <a:lstStyle/>
        <a:p>
          <a:pPr rtl="0"/>
          <a:r>
            <a:rPr lang="en-US" dirty="0"/>
            <a:t>Districts and states must consult appropriate officials from Indian tribes or tribal organizations approved by the tribes located in the area served by the district.</a:t>
          </a:r>
        </a:p>
      </dgm:t>
    </dgm:pt>
    <dgm:pt modelId="{30BDC338-D1AE-4639-84A8-0184D2E4B27E}" type="parTrans" cxnId="{4C3F5F96-49FF-40F2-BB22-D9D43314E8BB}">
      <dgm:prSet/>
      <dgm:spPr/>
      <dgm:t>
        <a:bodyPr/>
        <a:lstStyle/>
        <a:p>
          <a:endParaRPr lang="en-US"/>
        </a:p>
      </dgm:t>
    </dgm:pt>
    <dgm:pt modelId="{A0FB8DC9-EFFB-4A40-A87E-E2C40852C554}" type="sibTrans" cxnId="{4C3F5F96-49FF-40F2-BB22-D9D43314E8BB}">
      <dgm:prSet/>
      <dgm:spPr/>
      <dgm:t>
        <a:bodyPr/>
        <a:lstStyle/>
        <a:p>
          <a:endParaRPr lang="en-US"/>
        </a:p>
      </dgm:t>
    </dgm:pt>
    <dgm:pt modelId="{EB3FD337-4A33-4092-966D-29E91BCB9C27}">
      <dgm:prSet/>
      <dgm:spPr/>
      <dgm:t>
        <a:bodyPr/>
        <a:lstStyle/>
        <a:p>
          <a:pPr rtl="0"/>
          <a:r>
            <a:rPr lang="en-US" dirty="0"/>
            <a:t>The term ‘appropriate officials’ means—</a:t>
          </a:r>
        </a:p>
      </dgm:t>
    </dgm:pt>
    <dgm:pt modelId="{90E9BEC1-A801-4CDD-B260-5F471296018F}" type="parTrans" cxnId="{4074D460-57E6-4C55-A0A3-0B8515789690}">
      <dgm:prSet/>
      <dgm:spPr/>
      <dgm:t>
        <a:bodyPr/>
        <a:lstStyle/>
        <a:p>
          <a:endParaRPr lang="en-US"/>
        </a:p>
      </dgm:t>
    </dgm:pt>
    <dgm:pt modelId="{29BD1FB7-3E98-43AB-BA50-5B79BB466C71}" type="sibTrans" cxnId="{4074D460-57E6-4C55-A0A3-0B8515789690}">
      <dgm:prSet/>
      <dgm:spPr/>
      <dgm:t>
        <a:bodyPr/>
        <a:lstStyle/>
        <a:p>
          <a:endParaRPr lang="en-US"/>
        </a:p>
      </dgm:t>
    </dgm:pt>
    <dgm:pt modelId="{B84637F1-0BE2-4BAD-A71C-5B0B363608CF}">
      <dgm:prSet/>
      <dgm:spPr/>
      <dgm:t>
        <a:bodyPr/>
        <a:lstStyle/>
        <a:p>
          <a:pPr rtl="0"/>
          <a:r>
            <a:rPr lang="en-US" dirty="0"/>
            <a:t>tribal officials who are elected; or </a:t>
          </a:r>
        </a:p>
      </dgm:t>
    </dgm:pt>
    <dgm:pt modelId="{264AB35B-1792-4538-B22A-1006B2B45FC9}" type="parTrans" cxnId="{4E6F7B48-595E-4780-870A-E4B300A96236}">
      <dgm:prSet/>
      <dgm:spPr/>
      <dgm:t>
        <a:bodyPr/>
        <a:lstStyle/>
        <a:p>
          <a:endParaRPr lang="en-US"/>
        </a:p>
      </dgm:t>
    </dgm:pt>
    <dgm:pt modelId="{B62F5606-5000-4AA5-9018-B006B42EB036}" type="sibTrans" cxnId="{4E6F7B48-595E-4780-870A-E4B300A96236}">
      <dgm:prSet/>
      <dgm:spPr/>
      <dgm:t>
        <a:bodyPr/>
        <a:lstStyle/>
        <a:p>
          <a:endParaRPr lang="en-US"/>
        </a:p>
      </dgm:t>
    </dgm:pt>
    <dgm:pt modelId="{CCF6243B-1C9C-4B39-8F15-C78E87D568A4}">
      <dgm:prSet/>
      <dgm:spPr/>
      <dgm:t>
        <a:bodyPr/>
        <a:lstStyle/>
        <a:p>
          <a:pPr rtl="0"/>
          <a:r>
            <a:rPr lang="en-US" dirty="0"/>
            <a:t>appointed tribal leaders or officials designated in writing by an Indian tribe for the specific consultation purpose under this section. </a:t>
          </a:r>
        </a:p>
      </dgm:t>
    </dgm:pt>
    <dgm:pt modelId="{2FFDC9EE-0002-463B-98B0-31CA12C717A5}" type="parTrans" cxnId="{DC8CF11B-24F1-45D0-9966-E33D79874A0A}">
      <dgm:prSet/>
      <dgm:spPr/>
      <dgm:t>
        <a:bodyPr/>
        <a:lstStyle/>
        <a:p>
          <a:endParaRPr lang="en-US"/>
        </a:p>
      </dgm:t>
    </dgm:pt>
    <dgm:pt modelId="{5F4EAFDF-8AEA-4283-9622-60C87968340A}" type="sibTrans" cxnId="{DC8CF11B-24F1-45D0-9966-E33D79874A0A}">
      <dgm:prSet/>
      <dgm:spPr/>
      <dgm:t>
        <a:bodyPr/>
        <a:lstStyle/>
        <a:p>
          <a:endParaRPr lang="en-US"/>
        </a:p>
      </dgm:t>
    </dgm:pt>
    <dgm:pt modelId="{DE951EAF-8C88-4D74-82D0-0856EDBCEE47}" type="pres">
      <dgm:prSet presAssocID="{F69B10DA-5887-4AC3-AD8C-C346F5700BF4}" presName="list" presStyleCnt="0">
        <dgm:presLayoutVars>
          <dgm:dir/>
          <dgm:animLvl val="lvl"/>
        </dgm:presLayoutVars>
      </dgm:prSet>
      <dgm:spPr/>
    </dgm:pt>
    <dgm:pt modelId="{4F2B3BF5-19A6-4A92-B0A5-B3EB8D50EF3C}" type="pres">
      <dgm:prSet presAssocID="{0B352402-1222-4373-BF34-A0C8CDEB9E0D}" presName="posSpace" presStyleCnt="0"/>
      <dgm:spPr/>
    </dgm:pt>
    <dgm:pt modelId="{65193A1E-86F0-48C3-B6FA-B29ECBEB49CC}" type="pres">
      <dgm:prSet presAssocID="{0B352402-1222-4373-BF34-A0C8CDEB9E0D}" presName="vertFlow" presStyleCnt="0"/>
      <dgm:spPr/>
    </dgm:pt>
    <dgm:pt modelId="{1AF1016A-7A33-4373-8CF8-309E076DFF07}" type="pres">
      <dgm:prSet presAssocID="{0B352402-1222-4373-BF34-A0C8CDEB9E0D}" presName="topSpace" presStyleCnt="0"/>
      <dgm:spPr/>
    </dgm:pt>
    <dgm:pt modelId="{8D596C41-9E70-40B2-BAD4-C2F38FAE82E0}" type="pres">
      <dgm:prSet presAssocID="{0B352402-1222-4373-BF34-A0C8CDEB9E0D}" presName="firstComp" presStyleCnt="0"/>
      <dgm:spPr/>
    </dgm:pt>
    <dgm:pt modelId="{F494D92D-4F0A-4AF9-BE82-5E9EB76EBC11}" type="pres">
      <dgm:prSet presAssocID="{0B352402-1222-4373-BF34-A0C8CDEB9E0D}" presName="firstChild" presStyleLbl="bgAccFollowNode1" presStyleIdx="0" presStyleCnt="1"/>
      <dgm:spPr/>
    </dgm:pt>
    <dgm:pt modelId="{BA6CCAF9-EACB-46BC-AD50-6B8BAF668177}" type="pres">
      <dgm:prSet presAssocID="{0B352402-1222-4373-BF34-A0C8CDEB9E0D}" presName="firstChildTx" presStyleLbl="bgAccFollowNode1" presStyleIdx="0" presStyleCnt="1">
        <dgm:presLayoutVars>
          <dgm:bulletEnabled val="1"/>
        </dgm:presLayoutVars>
      </dgm:prSet>
      <dgm:spPr/>
    </dgm:pt>
    <dgm:pt modelId="{ADB48AFF-1885-4540-82C9-9B9CE852E24D}" type="pres">
      <dgm:prSet presAssocID="{0B352402-1222-4373-BF34-A0C8CDEB9E0D}" presName="negSpace" presStyleCnt="0"/>
      <dgm:spPr/>
    </dgm:pt>
    <dgm:pt modelId="{1D41F2B2-325B-46DD-8686-1C4F6CC427D5}" type="pres">
      <dgm:prSet presAssocID="{0B352402-1222-4373-BF34-A0C8CDEB9E0D}" presName="circle" presStyleLbl="node1" presStyleIdx="0" presStyleCnt="1"/>
      <dgm:spPr/>
    </dgm:pt>
  </dgm:ptLst>
  <dgm:cxnLst>
    <dgm:cxn modelId="{9A387B05-5DAE-4EE3-8CBC-0C9D1463F843}" type="presOf" srcId="{B84637F1-0BE2-4BAD-A71C-5B0B363608CF}" destId="{F494D92D-4F0A-4AF9-BE82-5E9EB76EBC11}" srcOrd="0" destOrd="1" presId="urn:microsoft.com/office/officeart/2005/8/layout/hList9"/>
    <dgm:cxn modelId="{300A5E14-B2ED-4698-B112-EE4E93433510}" type="presOf" srcId="{F69B10DA-5887-4AC3-AD8C-C346F5700BF4}" destId="{DE951EAF-8C88-4D74-82D0-0856EDBCEE47}" srcOrd="0" destOrd="0" presId="urn:microsoft.com/office/officeart/2005/8/layout/hList9"/>
    <dgm:cxn modelId="{9B22AF15-20F0-4349-841A-EF2D980F7CFF}" type="presOf" srcId="{CCF6243B-1C9C-4B39-8F15-C78E87D568A4}" destId="{BA6CCAF9-EACB-46BC-AD50-6B8BAF668177}" srcOrd="1" destOrd="2" presId="urn:microsoft.com/office/officeart/2005/8/layout/hList9"/>
    <dgm:cxn modelId="{DC8CF11B-24F1-45D0-9966-E33D79874A0A}" srcId="{EB3FD337-4A33-4092-966D-29E91BCB9C27}" destId="{CCF6243B-1C9C-4B39-8F15-C78E87D568A4}" srcOrd="1" destOrd="0" parTransId="{2FFDC9EE-0002-463B-98B0-31CA12C717A5}" sibTransId="{5F4EAFDF-8AEA-4283-9622-60C87968340A}"/>
    <dgm:cxn modelId="{3743812E-1E2C-4C24-A558-4FAFB05664C9}" type="presOf" srcId="{B84637F1-0BE2-4BAD-A71C-5B0B363608CF}" destId="{BA6CCAF9-EACB-46BC-AD50-6B8BAF668177}" srcOrd="1" destOrd="1" presId="urn:microsoft.com/office/officeart/2005/8/layout/hList9"/>
    <dgm:cxn modelId="{4E6F7B48-595E-4780-870A-E4B300A96236}" srcId="{EB3FD337-4A33-4092-966D-29E91BCB9C27}" destId="{B84637F1-0BE2-4BAD-A71C-5B0B363608CF}" srcOrd="0" destOrd="0" parTransId="{264AB35B-1792-4538-B22A-1006B2B45FC9}" sibTransId="{B62F5606-5000-4AA5-9018-B006B42EB036}"/>
    <dgm:cxn modelId="{4074D460-57E6-4C55-A0A3-0B8515789690}" srcId="{0B352402-1222-4373-BF34-A0C8CDEB9E0D}" destId="{EB3FD337-4A33-4092-966D-29E91BCB9C27}" srcOrd="0" destOrd="0" parTransId="{90E9BEC1-A801-4CDD-B260-5F471296018F}" sibTransId="{29BD1FB7-3E98-43AB-BA50-5B79BB466C71}"/>
    <dgm:cxn modelId="{DB326478-5196-4C70-86B1-664933C4B9F5}" type="presOf" srcId="{CCF6243B-1C9C-4B39-8F15-C78E87D568A4}" destId="{F494D92D-4F0A-4AF9-BE82-5E9EB76EBC11}" srcOrd="0" destOrd="2" presId="urn:microsoft.com/office/officeart/2005/8/layout/hList9"/>
    <dgm:cxn modelId="{92330D92-80BE-4FB1-A49D-03A70F192275}" type="presOf" srcId="{EB3FD337-4A33-4092-966D-29E91BCB9C27}" destId="{F494D92D-4F0A-4AF9-BE82-5E9EB76EBC11}" srcOrd="0" destOrd="0" presId="urn:microsoft.com/office/officeart/2005/8/layout/hList9"/>
    <dgm:cxn modelId="{88F04095-2040-4CFC-A8BD-40839EE0E3D2}" type="presOf" srcId="{EB3FD337-4A33-4092-966D-29E91BCB9C27}" destId="{BA6CCAF9-EACB-46BC-AD50-6B8BAF668177}" srcOrd="1" destOrd="0" presId="urn:microsoft.com/office/officeart/2005/8/layout/hList9"/>
    <dgm:cxn modelId="{4C3F5F96-49FF-40F2-BB22-D9D43314E8BB}" srcId="{F69B10DA-5887-4AC3-AD8C-C346F5700BF4}" destId="{0B352402-1222-4373-BF34-A0C8CDEB9E0D}" srcOrd="0" destOrd="0" parTransId="{30BDC338-D1AE-4639-84A8-0184D2E4B27E}" sibTransId="{A0FB8DC9-EFFB-4A40-A87E-E2C40852C554}"/>
    <dgm:cxn modelId="{D53A21F5-34BB-4598-9D29-BAE38F6213F3}" type="presOf" srcId="{0B352402-1222-4373-BF34-A0C8CDEB9E0D}" destId="{1D41F2B2-325B-46DD-8686-1C4F6CC427D5}" srcOrd="0" destOrd="0" presId="urn:microsoft.com/office/officeart/2005/8/layout/hList9"/>
    <dgm:cxn modelId="{D3087B18-9BA6-4434-B7CA-55EA8C7AC28B}" type="presParOf" srcId="{DE951EAF-8C88-4D74-82D0-0856EDBCEE47}" destId="{4F2B3BF5-19A6-4A92-B0A5-B3EB8D50EF3C}" srcOrd="0" destOrd="0" presId="urn:microsoft.com/office/officeart/2005/8/layout/hList9"/>
    <dgm:cxn modelId="{B9232BED-5C8B-4120-8FB6-C121BDEC9BD8}" type="presParOf" srcId="{DE951EAF-8C88-4D74-82D0-0856EDBCEE47}" destId="{65193A1E-86F0-48C3-B6FA-B29ECBEB49CC}" srcOrd="1" destOrd="0" presId="urn:microsoft.com/office/officeart/2005/8/layout/hList9"/>
    <dgm:cxn modelId="{401E83BD-140A-489A-94C5-3BDD61B039F7}" type="presParOf" srcId="{65193A1E-86F0-48C3-B6FA-B29ECBEB49CC}" destId="{1AF1016A-7A33-4373-8CF8-309E076DFF07}" srcOrd="0" destOrd="0" presId="urn:microsoft.com/office/officeart/2005/8/layout/hList9"/>
    <dgm:cxn modelId="{340D81F5-6BA9-44D9-A1AF-2D09E3565AC2}" type="presParOf" srcId="{65193A1E-86F0-48C3-B6FA-B29ECBEB49CC}" destId="{8D596C41-9E70-40B2-BAD4-C2F38FAE82E0}" srcOrd="1" destOrd="0" presId="urn:microsoft.com/office/officeart/2005/8/layout/hList9"/>
    <dgm:cxn modelId="{3DD1034D-0BF2-4EF4-BD11-0C2AA04B3F75}" type="presParOf" srcId="{8D596C41-9E70-40B2-BAD4-C2F38FAE82E0}" destId="{F494D92D-4F0A-4AF9-BE82-5E9EB76EBC11}" srcOrd="0" destOrd="0" presId="urn:microsoft.com/office/officeart/2005/8/layout/hList9"/>
    <dgm:cxn modelId="{8B5286D8-1F4E-4B03-B561-621CE9C8E7D0}" type="presParOf" srcId="{8D596C41-9E70-40B2-BAD4-C2F38FAE82E0}" destId="{BA6CCAF9-EACB-46BC-AD50-6B8BAF668177}" srcOrd="1" destOrd="0" presId="urn:microsoft.com/office/officeart/2005/8/layout/hList9"/>
    <dgm:cxn modelId="{B63DE59F-2B7E-4466-BC07-F1889D3F3035}" type="presParOf" srcId="{DE951EAF-8C88-4D74-82D0-0856EDBCEE47}" destId="{ADB48AFF-1885-4540-82C9-9B9CE852E24D}" srcOrd="2" destOrd="0" presId="urn:microsoft.com/office/officeart/2005/8/layout/hList9"/>
    <dgm:cxn modelId="{E0DFF646-FE75-4DCF-9517-D8CBCED3AA14}" type="presParOf" srcId="{DE951EAF-8C88-4D74-82D0-0856EDBCEE47}" destId="{1D41F2B2-325B-46DD-8686-1C4F6CC427D5}"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612D9-2F43-449F-82D9-B7636E23566F}"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8482D1EE-BDB6-4259-84ED-740520EE8525}">
      <dgm:prSet/>
      <dgm:spPr/>
      <dgm:t>
        <a:bodyPr/>
        <a:lstStyle/>
        <a:p>
          <a:pPr rtl="0"/>
          <a:r>
            <a:rPr lang="en-US" dirty="0"/>
            <a:t>ESSA State Plan Development Requirements </a:t>
          </a:r>
        </a:p>
      </dgm:t>
    </dgm:pt>
    <dgm:pt modelId="{593E064A-C120-441B-8B23-CBED17339E28}" type="parTrans" cxnId="{822ED72C-36C8-4EE0-9AFF-A007CB996A3C}">
      <dgm:prSet/>
      <dgm:spPr/>
      <dgm:t>
        <a:bodyPr/>
        <a:lstStyle/>
        <a:p>
          <a:endParaRPr lang="en-US"/>
        </a:p>
      </dgm:t>
    </dgm:pt>
    <dgm:pt modelId="{540BE915-4F45-412F-B706-0C820134D91A}" type="sibTrans" cxnId="{822ED72C-36C8-4EE0-9AFF-A007CB996A3C}">
      <dgm:prSet/>
      <dgm:spPr/>
      <dgm:t>
        <a:bodyPr/>
        <a:lstStyle/>
        <a:p>
          <a:endParaRPr lang="en-US"/>
        </a:p>
      </dgm:t>
    </dgm:pt>
    <dgm:pt modelId="{660EB44B-5F87-42D5-A718-46980172CFE8}">
      <dgm:prSet/>
      <dgm:spPr/>
      <dgm:t>
        <a:bodyPr/>
        <a:lstStyle/>
        <a:p>
          <a:pPr rtl="0"/>
          <a:r>
            <a:rPr lang="en-US" dirty="0"/>
            <a:t>Section 1111(a) requires that representatives of Indian tribes in the state be </a:t>
          </a:r>
          <a:r>
            <a:rPr lang="en-US" b="1" dirty="0"/>
            <a:t>included in the formation</a:t>
          </a:r>
          <a:r>
            <a:rPr lang="en-US" dirty="0"/>
            <a:t> of state plans.</a:t>
          </a:r>
        </a:p>
      </dgm:t>
    </dgm:pt>
    <dgm:pt modelId="{16D95EBC-6773-4AC7-97B5-FFE86965A322}" type="parTrans" cxnId="{C495004D-06A5-4F93-8127-E6B54F7959D7}">
      <dgm:prSet/>
      <dgm:spPr/>
      <dgm:t>
        <a:bodyPr/>
        <a:lstStyle/>
        <a:p>
          <a:endParaRPr lang="en-US"/>
        </a:p>
      </dgm:t>
    </dgm:pt>
    <dgm:pt modelId="{CD267919-92EE-467B-A8B3-7C526B62B8D8}" type="sibTrans" cxnId="{C495004D-06A5-4F93-8127-E6B54F7959D7}">
      <dgm:prSet/>
      <dgm:spPr/>
      <dgm:t>
        <a:bodyPr/>
        <a:lstStyle/>
        <a:p>
          <a:endParaRPr lang="en-US"/>
        </a:p>
      </dgm:t>
    </dgm:pt>
    <dgm:pt modelId="{13ECB24B-E3BB-4C7D-98DA-0F5A4D8105DE}">
      <dgm:prSet/>
      <dgm:spPr/>
      <dgm:t>
        <a:bodyPr/>
        <a:lstStyle/>
        <a:p>
          <a:pPr rtl="0"/>
          <a:r>
            <a:rPr lang="en-US" dirty="0"/>
            <a:t>States must engage in </a:t>
          </a:r>
          <a:r>
            <a:rPr lang="en-US" b="1" dirty="0"/>
            <a:t>timely and meaningful </a:t>
          </a:r>
          <a:r>
            <a:rPr lang="en-US" dirty="0"/>
            <a:t>stakeholder consultation.  </a:t>
          </a:r>
        </a:p>
      </dgm:t>
    </dgm:pt>
    <dgm:pt modelId="{684B2544-DC58-4BA9-8A16-A078E77F51B5}" type="parTrans" cxnId="{4F7FD8E2-8785-4C3C-8C33-8323BCD1BDCC}">
      <dgm:prSet/>
      <dgm:spPr/>
      <dgm:t>
        <a:bodyPr/>
        <a:lstStyle/>
        <a:p>
          <a:endParaRPr lang="en-US"/>
        </a:p>
      </dgm:t>
    </dgm:pt>
    <dgm:pt modelId="{45C988A9-973D-4A6D-8895-435C8A02272B}" type="sibTrans" cxnId="{4F7FD8E2-8785-4C3C-8C33-8323BCD1BDCC}">
      <dgm:prSet/>
      <dgm:spPr/>
      <dgm:t>
        <a:bodyPr/>
        <a:lstStyle/>
        <a:p>
          <a:endParaRPr lang="en-US"/>
        </a:p>
      </dgm:t>
    </dgm:pt>
    <dgm:pt modelId="{9139906A-0A22-4167-A4A8-6C80ED877DBB}">
      <dgm:prSet/>
      <dgm:spPr/>
      <dgm:t>
        <a:bodyPr/>
        <a:lstStyle/>
        <a:p>
          <a:pPr rtl="0"/>
          <a:r>
            <a:rPr lang="en-US"/>
            <a:t>State ESSA Assurances </a:t>
          </a:r>
        </a:p>
      </dgm:t>
    </dgm:pt>
    <dgm:pt modelId="{89AC96ED-BA14-4DA1-B0CA-319C2019E011}" type="parTrans" cxnId="{F6ABAB9B-DD63-4934-AD6E-AAFB5A5D5C7D}">
      <dgm:prSet/>
      <dgm:spPr/>
      <dgm:t>
        <a:bodyPr/>
        <a:lstStyle/>
        <a:p>
          <a:endParaRPr lang="en-US"/>
        </a:p>
      </dgm:t>
    </dgm:pt>
    <dgm:pt modelId="{AEA8ACC3-0FCA-48C4-B8D2-76E55324DFC1}" type="sibTrans" cxnId="{F6ABAB9B-DD63-4934-AD6E-AAFB5A5D5C7D}">
      <dgm:prSet/>
      <dgm:spPr/>
      <dgm:t>
        <a:bodyPr/>
        <a:lstStyle/>
        <a:p>
          <a:endParaRPr lang="en-US"/>
        </a:p>
      </dgm:t>
    </dgm:pt>
    <dgm:pt modelId="{3C6280BC-1058-4257-B693-E208F53EF451}">
      <dgm:prSet/>
      <dgm:spPr/>
      <dgm:t>
        <a:bodyPr/>
        <a:lstStyle/>
        <a:p>
          <a:pPr rtl="0"/>
          <a:r>
            <a:rPr lang="en-US" dirty="0"/>
            <a:t>States must </a:t>
          </a:r>
          <a:r>
            <a:rPr lang="en-US" b="1" dirty="0"/>
            <a:t>notify</a:t>
          </a:r>
          <a:r>
            <a:rPr lang="en-US" dirty="0"/>
            <a:t> various stakeholders, including Indian tribes and tribal organizations, of the </a:t>
          </a:r>
          <a:r>
            <a:rPr lang="en-US" b="1" dirty="0"/>
            <a:t>challenging State academic standards, academic assessments, and State accountability system</a:t>
          </a:r>
          <a:r>
            <a:rPr lang="en-US" dirty="0"/>
            <a:t>.</a:t>
          </a:r>
        </a:p>
      </dgm:t>
    </dgm:pt>
    <dgm:pt modelId="{331C241A-D8FF-4620-9E83-23A7A78423B1}" type="parTrans" cxnId="{AF9EF5C5-574B-4DC0-BD5F-BEB6CEF3C293}">
      <dgm:prSet/>
      <dgm:spPr/>
      <dgm:t>
        <a:bodyPr/>
        <a:lstStyle/>
        <a:p>
          <a:endParaRPr lang="en-US"/>
        </a:p>
      </dgm:t>
    </dgm:pt>
    <dgm:pt modelId="{F4B5DEB4-40C9-4A42-9B4D-688086C15831}" type="sibTrans" cxnId="{AF9EF5C5-574B-4DC0-BD5F-BEB6CEF3C293}">
      <dgm:prSet/>
      <dgm:spPr/>
      <dgm:t>
        <a:bodyPr/>
        <a:lstStyle/>
        <a:p>
          <a:endParaRPr lang="en-US"/>
        </a:p>
      </dgm:t>
    </dgm:pt>
    <dgm:pt modelId="{65D6CA3C-FEB4-4E1E-B237-4A2EE42F7462}" type="pres">
      <dgm:prSet presAssocID="{B46612D9-2F43-449F-82D9-B7636E23566F}" presName="linear" presStyleCnt="0">
        <dgm:presLayoutVars>
          <dgm:animLvl val="lvl"/>
          <dgm:resizeHandles val="exact"/>
        </dgm:presLayoutVars>
      </dgm:prSet>
      <dgm:spPr/>
    </dgm:pt>
    <dgm:pt modelId="{4A54C823-B309-4031-9957-D1EEDB0573EC}" type="pres">
      <dgm:prSet presAssocID="{8482D1EE-BDB6-4259-84ED-740520EE8525}" presName="parentText" presStyleLbl="node1" presStyleIdx="0" presStyleCnt="2">
        <dgm:presLayoutVars>
          <dgm:chMax val="0"/>
          <dgm:bulletEnabled val="1"/>
        </dgm:presLayoutVars>
      </dgm:prSet>
      <dgm:spPr/>
    </dgm:pt>
    <dgm:pt modelId="{56CBD174-7AF0-4407-B7CD-9483B6B53BDC}" type="pres">
      <dgm:prSet presAssocID="{8482D1EE-BDB6-4259-84ED-740520EE8525}" presName="childText" presStyleLbl="revTx" presStyleIdx="0" presStyleCnt="2">
        <dgm:presLayoutVars>
          <dgm:bulletEnabled val="1"/>
        </dgm:presLayoutVars>
      </dgm:prSet>
      <dgm:spPr/>
    </dgm:pt>
    <dgm:pt modelId="{99A7D4EE-0B0C-48F7-8E92-53FC427DA9DB}" type="pres">
      <dgm:prSet presAssocID="{9139906A-0A22-4167-A4A8-6C80ED877DBB}" presName="parentText" presStyleLbl="node1" presStyleIdx="1" presStyleCnt="2">
        <dgm:presLayoutVars>
          <dgm:chMax val="0"/>
          <dgm:bulletEnabled val="1"/>
        </dgm:presLayoutVars>
      </dgm:prSet>
      <dgm:spPr/>
    </dgm:pt>
    <dgm:pt modelId="{CF133378-88BE-4181-8E2C-B7F7C697F942}" type="pres">
      <dgm:prSet presAssocID="{9139906A-0A22-4167-A4A8-6C80ED877DBB}" presName="childText" presStyleLbl="revTx" presStyleIdx="1" presStyleCnt="2">
        <dgm:presLayoutVars>
          <dgm:bulletEnabled val="1"/>
        </dgm:presLayoutVars>
      </dgm:prSet>
      <dgm:spPr/>
    </dgm:pt>
  </dgm:ptLst>
  <dgm:cxnLst>
    <dgm:cxn modelId="{822ED72C-36C8-4EE0-9AFF-A007CB996A3C}" srcId="{B46612D9-2F43-449F-82D9-B7636E23566F}" destId="{8482D1EE-BDB6-4259-84ED-740520EE8525}" srcOrd="0" destOrd="0" parTransId="{593E064A-C120-441B-8B23-CBED17339E28}" sibTransId="{540BE915-4F45-412F-B706-0C820134D91A}"/>
    <dgm:cxn modelId="{C495004D-06A5-4F93-8127-E6B54F7959D7}" srcId="{8482D1EE-BDB6-4259-84ED-740520EE8525}" destId="{660EB44B-5F87-42D5-A718-46980172CFE8}" srcOrd="0" destOrd="0" parTransId="{16D95EBC-6773-4AC7-97B5-FFE86965A322}" sibTransId="{CD267919-92EE-467B-A8B3-7C526B62B8D8}"/>
    <dgm:cxn modelId="{947DDB62-F1A3-4358-B8D5-55E38CCD7FD0}" type="presOf" srcId="{9139906A-0A22-4167-A4A8-6C80ED877DBB}" destId="{99A7D4EE-0B0C-48F7-8E92-53FC427DA9DB}" srcOrd="0" destOrd="0" presId="urn:microsoft.com/office/officeart/2005/8/layout/vList2"/>
    <dgm:cxn modelId="{2A1BA66C-7382-4D4D-8B93-639E14EE7380}" type="presOf" srcId="{B46612D9-2F43-449F-82D9-B7636E23566F}" destId="{65D6CA3C-FEB4-4E1E-B237-4A2EE42F7462}" srcOrd="0" destOrd="0" presId="urn:microsoft.com/office/officeart/2005/8/layout/vList2"/>
    <dgm:cxn modelId="{6B21B06C-8DFC-4D3C-A337-77F88390A4DE}" type="presOf" srcId="{13ECB24B-E3BB-4C7D-98DA-0F5A4D8105DE}" destId="{56CBD174-7AF0-4407-B7CD-9483B6B53BDC}" srcOrd="0" destOrd="1" presId="urn:microsoft.com/office/officeart/2005/8/layout/vList2"/>
    <dgm:cxn modelId="{F6ABAB9B-DD63-4934-AD6E-AAFB5A5D5C7D}" srcId="{B46612D9-2F43-449F-82D9-B7636E23566F}" destId="{9139906A-0A22-4167-A4A8-6C80ED877DBB}" srcOrd="1" destOrd="0" parTransId="{89AC96ED-BA14-4DA1-B0CA-319C2019E011}" sibTransId="{AEA8ACC3-0FCA-48C4-B8D2-76E55324DFC1}"/>
    <dgm:cxn modelId="{4DDA1AAD-B778-4EC5-97BA-424888EF547E}" type="presOf" srcId="{8482D1EE-BDB6-4259-84ED-740520EE8525}" destId="{4A54C823-B309-4031-9957-D1EEDB0573EC}" srcOrd="0" destOrd="0" presId="urn:microsoft.com/office/officeart/2005/8/layout/vList2"/>
    <dgm:cxn modelId="{AF9EF5C5-574B-4DC0-BD5F-BEB6CEF3C293}" srcId="{9139906A-0A22-4167-A4A8-6C80ED877DBB}" destId="{3C6280BC-1058-4257-B693-E208F53EF451}" srcOrd="0" destOrd="0" parTransId="{331C241A-D8FF-4620-9E83-23A7A78423B1}" sibTransId="{F4B5DEB4-40C9-4A42-9B4D-688086C15831}"/>
    <dgm:cxn modelId="{4F7FD8E2-8785-4C3C-8C33-8323BCD1BDCC}" srcId="{8482D1EE-BDB6-4259-84ED-740520EE8525}" destId="{13ECB24B-E3BB-4C7D-98DA-0F5A4D8105DE}" srcOrd="1" destOrd="0" parTransId="{684B2544-DC58-4BA9-8A16-A078E77F51B5}" sibTransId="{45C988A9-973D-4A6D-8895-435C8A02272B}"/>
    <dgm:cxn modelId="{5BD95BF0-03EE-4A69-9654-250E8E194F14}" type="presOf" srcId="{3C6280BC-1058-4257-B693-E208F53EF451}" destId="{CF133378-88BE-4181-8E2C-B7F7C697F942}" srcOrd="0" destOrd="0" presId="urn:microsoft.com/office/officeart/2005/8/layout/vList2"/>
    <dgm:cxn modelId="{67DF08F1-D02D-420B-9A12-8FD957A55F55}" type="presOf" srcId="{660EB44B-5F87-42D5-A718-46980172CFE8}" destId="{56CBD174-7AF0-4407-B7CD-9483B6B53BDC}" srcOrd="0" destOrd="0" presId="urn:microsoft.com/office/officeart/2005/8/layout/vList2"/>
    <dgm:cxn modelId="{86DB84A8-6082-4949-8BD4-0C4387015E26}" type="presParOf" srcId="{65D6CA3C-FEB4-4E1E-B237-4A2EE42F7462}" destId="{4A54C823-B309-4031-9957-D1EEDB0573EC}" srcOrd="0" destOrd="0" presId="urn:microsoft.com/office/officeart/2005/8/layout/vList2"/>
    <dgm:cxn modelId="{45B2EE78-871A-4C30-9B0B-D168288A0FDC}" type="presParOf" srcId="{65D6CA3C-FEB4-4E1E-B237-4A2EE42F7462}" destId="{56CBD174-7AF0-4407-B7CD-9483B6B53BDC}" srcOrd="1" destOrd="0" presId="urn:microsoft.com/office/officeart/2005/8/layout/vList2"/>
    <dgm:cxn modelId="{04261283-2D49-4323-BE4B-41C7B617E57A}" type="presParOf" srcId="{65D6CA3C-FEB4-4E1E-B237-4A2EE42F7462}" destId="{99A7D4EE-0B0C-48F7-8E92-53FC427DA9DB}" srcOrd="2" destOrd="0" presId="urn:microsoft.com/office/officeart/2005/8/layout/vList2"/>
    <dgm:cxn modelId="{7F2B29CB-BDAD-4266-B411-C871886A539F}" type="presParOf" srcId="{65D6CA3C-FEB4-4E1E-B237-4A2EE42F7462}" destId="{CF133378-88BE-4181-8E2C-B7F7C697F94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D2921-F5DA-47B1-AA23-487EB4E095F4}" type="doc">
      <dgm:prSet loTypeId="urn:microsoft.com/office/officeart/2005/8/layout/hList1" loCatId="list" qsTypeId="urn:microsoft.com/office/officeart/2005/8/quickstyle/simple3" qsCatId="simple" csTypeId="urn:microsoft.com/office/officeart/2005/8/colors/accent4_2" csCatId="accent4" phldr="1"/>
      <dgm:spPr/>
      <dgm:t>
        <a:bodyPr/>
        <a:lstStyle/>
        <a:p>
          <a:endParaRPr lang="en-US"/>
        </a:p>
      </dgm:t>
    </dgm:pt>
    <dgm:pt modelId="{464D9F10-87C9-4607-81CE-30047ED2CD98}">
      <dgm:prSet/>
      <dgm:spPr/>
      <dgm:t>
        <a:bodyPr/>
        <a:lstStyle/>
        <a:p>
          <a:pPr rtl="0"/>
          <a:r>
            <a:rPr lang="en-US" dirty="0"/>
            <a:t>Which school districts must consult with tribes and tribal organizations?</a:t>
          </a:r>
        </a:p>
      </dgm:t>
    </dgm:pt>
    <dgm:pt modelId="{6E3A2EA1-DAB5-46FF-83D1-2982FD358858}" type="parTrans" cxnId="{5688A150-8A93-4908-9EDC-7490AFB4CE4E}">
      <dgm:prSet/>
      <dgm:spPr/>
      <dgm:t>
        <a:bodyPr/>
        <a:lstStyle/>
        <a:p>
          <a:endParaRPr lang="en-US"/>
        </a:p>
      </dgm:t>
    </dgm:pt>
    <dgm:pt modelId="{9197417C-5EA6-4DC2-93A1-A0C848F054FE}" type="sibTrans" cxnId="{5688A150-8A93-4908-9EDC-7490AFB4CE4E}">
      <dgm:prSet/>
      <dgm:spPr/>
      <dgm:t>
        <a:bodyPr/>
        <a:lstStyle/>
        <a:p>
          <a:endParaRPr lang="en-US"/>
        </a:p>
      </dgm:t>
    </dgm:pt>
    <dgm:pt modelId="{91F5267E-F5AC-4B6C-9E17-79117BB52220}">
      <dgm:prSet/>
      <dgm:spPr/>
      <dgm:t>
        <a:bodyPr/>
        <a:lstStyle/>
        <a:p>
          <a:pPr rtl="0"/>
          <a:r>
            <a:rPr lang="en-US" dirty="0"/>
            <a:t>Districts that:</a:t>
          </a:r>
        </a:p>
      </dgm:t>
    </dgm:pt>
    <dgm:pt modelId="{7314C2AB-4CBB-4373-B8FD-5C3CFF6F5512}" type="parTrans" cxnId="{C6F733A7-90B2-4CF7-AD2B-582801FE12F8}">
      <dgm:prSet/>
      <dgm:spPr/>
      <dgm:t>
        <a:bodyPr/>
        <a:lstStyle/>
        <a:p>
          <a:endParaRPr lang="en-US"/>
        </a:p>
      </dgm:t>
    </dgm:pt>
    <dgm:pt modelId="{6D43D7F9-ABC0-489E-9E01-65A7F6CD9F90}" type="sibTrans" cxnId="{C6F733A7-90B2-4CF7-AD2B-582801FE12F8}">
      <dgm:prSet/>
      <dgm:spPr/>
      <dgm:t>
        <a:bodyPr/>
        <a:lstStyle/>
        <a:p>
          <a:endParaRPr lang="en-US"/>
        </a:p>
      </dgm:t>
    </dgm:pt>
    <dgm:pt modelId="{38852F3C-7D43-4797-B994-BDE4BE951EFE}">
      <dgm:prSet/>
      <dgm:spPr/>
      <dgm:t>
        <a:bodyPr/>
        <a:lstStyle/>
        <a:p>
          <a:pPr rtl="0"/>
          <a:endParaRPr lang="en-US" dirty="0"/>
        </a:p>
      </dgm:t>
    </dgm:pt>
    <dgm:pt modelId="{23332A9C-7C41-4C8F-B8E7-BA7D4186F2A1}" type="parTrans" cxnId="{502F0392-3993-439A-BD52-0B0912E60E82}">
      <dgm:prSet/>
      <dgm:spPr/>
      <dgm:t>
        <a:bodyPr/>
        <a:lstStyle/>
        <a:p>
          <a:endParaRPr lang="en-US"/>
        </a:p>
      </dgm:t>
    </dgm:pt>
    <dgm:pt modelId="{A4EEE756-75FE-472A-AAD5-D0F049D8B276}" type="sibTrans" cxnId="{502F0392-3993-439A-BD52-0B0912E60E82}">
      <dgm:prSet/>
      <dgm:spPr/>
      <dgm:t>
        <a:bodyPr/>
        <a:lstStyle/>
        <a:p>
          <a:endParaRPr lang="en-US"/>
        </a:p>
      </dgm:t>
    </dgm:pt>
    <dgm:pt modelId="{E4E3FBFC-5D3D-47E1-AA14-40EF237FC2E4}">
      <dgm:prSet/>
      <dgm:spPr/>
      <dgm:t>
        <a:bodyPr/>
        <a:lstStyle/>
        <a:p>
          <a:pPr rtl="0"/>
          <a:r>
            <a:rPr lang="en-US" dirty="0"/>
            <a:t>have an enrollment of over 50% American Indian or Alaska Native students</a:t>
          </a:r>
        </a:p>
      </dgm:t>
    </dgm:pt>
    <dgm:pt modelId="{9DDC2DC8-107C-4745-B37F-C8356C7DC9B7}" type="parTrans" cxnId="{4CF518E5-0FF7-4802-8681-47FF8455C72E}">
      <dgm:prSet/>
      <dgm:spPr/>
      <dgm:t>
        <a:bodyPr/>
        <a:lstStyle/>
        <a:p>
          <a:endParaRPr lang="en-US"/>
        </a:p>
      </dgm:t>
    </dgm:pt>
    <dgm:pt modelId="{0AE87B19-FDED-4462-9B82-A43F51356409}" type="sibTrans" cxnId="{4CF518E5-0FF7-4802-8681-47FF8455C72E}">
      <dgm:prSet/>
      <dgm:spPr/>
      <dgm:t>
        <a:bodyPr/>
        <a:lstStyle/>
        <a:p>
          <a:endParaRPr lang="en-US"/>
        </a:p>
      </dgm:t>
    </dgm:pt>
    <dgm:pt modelId="{EF2B591E-C58C-4F6A-874E-E32DE3A12AB6}">
      <dgm:prSet/>
      <dgm:spPr/>
      <dgm:t>
        <a:bodyPr/>
        <a:lstStyle/>
        <a:p>
          <a:pPr rtl="0"/>
          <a:r>
            <a:rPr lang="en-US" dirty="0"/>
            <a:t>receive more than $40,000 for Title VI (Indian, Native Hawaiian, and Alaska Native Education), </a:t>
          </a:r>
          <a:r>
            <a:rPr lang="en-US" b="1" dirty="0"/>
            <a:t>or</a:t>
          </a:r>
        </a:p>
      </dgm:t>
    </dgm:pt>
    <dgm:pt modelId="{A7C650E2-2867-47A7-A257-1DD3E910701C}" type="parTrans" cxnId="{7A33B0C6-CCB5-482D-9E66-6412D2FA6A6D}">
      <dgm:prSet/>
      <dgm:spPr/>
      <dgm:t>
        <a:bodyPr/>
        <a:lstStyle/>
        <a:p>
          <a:endParaRPr lang="en-US"/>
        </a:p>
      </dgm:t>
    </dgm:pt>
    <dgm:pt modelId="{87E45754-4C8E-4A04-9688-D18221A275AE}" type="sibTrans" cxnId="{7A33B0C6-CCB5-482D-9E66-6412D2FA6A6D}">
      <dgm:prSet/>
      <dgm:spPr/>
      <dgm:t>
        <a:bodyPr/>
        <a:lstStyle/>
        <a:p>
          <a:endParaRPr lang="en-US"/>
        </a:p>
      </dgm:t>
    </dgm:pt>
    <dgm:pt modelId="{B437D450-E2FE-4F67-995B-8B467A6B0387}" type="pres">
      <dgm:prSet presAssocID="{690D2921-F5DA-47B1-AA23-487EB4E095F4}" presName="Name0" presStyleCnt="0">
        <dgm:presLayoutVars>
          <dgm:dir/>
          <dgm:animLvl val="lvl"/>
          <dgm:resizeHandles val="exact"/>
        </dgm:presLayoutVars>
      </dgm:prSet>
      <dgm:spPr/>
    </dgm:pt>
    <dgm:pt modelId="{7192E350-699F-4973-B862-3C8C07A466A5}" type="pres">
      <dgm:prSet presAssocID="{464D9F10-87C9-4607-81CE-30047ED2CD98}" presName="composite" presStyleCnt="0"/>
      <dgm:spPr/>
    </dgm:pt>
    <dgm:pt modelId="{2CC702CB-C7FD-446C-9900-DB97562970B8}" type="pres">
      <dgm:prSet presAssocID="{464D9F10-87C9-4607-81CE-30047ED2CD98}" presName="parTx" presStyleLbl="alignNode1" presStyleIdx="0" presStyleCnt="1">
        <dgm:presLayoutVars>
          <dgm:chMax val="0"/>
          <dgm:chPref val="0"/>
          <dgm:bulletEnabled val="1"/>
        </dgm:presLayoutVars>
      </dgm:prSet>
      <dgm:spPr/>
    </dgm:pt>
    <dgm:pt modelId="{A1648E9C-52C3-4653-A3F5-A44350049786}" type="pres">
      <dgm:prSet presAssocID="{464D9F10-87C9-4607-81CE-30047ED2CD98}" presName="desTx" presStyleLbl="alignAccFollowNode1" presStyleIdx="0" presStyleCnt="1">
        <dgm:presLayoutVars>
          <dgm:bulletEnabled val="1"/>
        </dgm:presLayoutVars>
      </dgm:prSet>
      <dgm:spPr/>
    </dgm:pt>
  </dgm:ptLst>
  <dgm:cxnLst>
    <dgm:cxn modelId="{1D84350D-7322-464B-812E-705454362CF9}" type="presOf" srcId="{E4E3FBFC-5D3D-47E1-AA14-40EF237FC2E4}" destId="{A1648E9C-52C3-4653-A3F5-A44350049786}" srcOrd="0" destOrd="2" presId="urn:microsoft.com/office/officeart/2005/8/layout/hList1"/>
    <dgm:cxn modelId="{0A3B6D17-2559-4A48-83F1-91E09D254A79}" type="presOf" srcId="{690D2921-F5DA-47B1-AA23-487EB4E095F4}" destId="{B437D450-E2FE-4F67-995B-8B467A6B0387}" srcOrd="0" destOrd="0" presId="urn:microsoft.com/office/officeart/2005/8/layout/hList1"/>
    <dgm:cxn modelId="{5688A150-8A93-4908-9EDC-7490AFB4CE4E}" srcId="{690D2921-F5DA-47B1-AA23-487EB4E095F4}" destId="{464D9F10-87C9-4607-81CE-30047ED2CD98}" srcOrd="0" destOrd="0" parTransId="{6E3A2EA1-DAB5-46FF-83D1-2982FD358858}" sibTransId="{9197417C-5EA6-4DC2-93A1-A0C848F054FE}"/>
    <dgm:cxn modelId="{405B5C52-2344-4E82-82C3-C92F51433582}" type="presOf" srcId="{EF2B591E-C58C-4F6A-874E-E32DE3A12AB6}" destId="{A1648E9C-52C3-4653-A3F5-A44350049786}" srcOrd="0" destOrd="1" presId="urn:microsoft.com/office/officeart/2005/8/layout/hList1"/>
    <dgm:cxn modelId="{40923A6A-16A4-4920-BFBF-11ADAE1DB0B8}" type="presOf" srcId="{38852F3C-7D43-4797-B994-BDE4BE951EFE}" destId="{A1648E9C-52C3-4653-A3F5-A44350049786}" srcOrd="0" destOrd="3" presId="urn:microsoft.com/office/officeart/2005/8/layout/hList1"/>
    <dgm:cxn modelId="{2D92DD82-FB0E-4E01-83B1-20A05D2653BC}" type="presOf" srcId="{464D9F10-87C9-4607-81CE-30047ED2CD98}" destId="{2CC702CB-C7FD-446C-9900-DB97562970B8}" srcOrd="0" destOrd="0" presId="urn:microsoft.com/office/officeart/2005/8/layout/hList1"/>
    <dgm:cxn modelId="{502F0392-3993-439A-BD52-0B0912E60E82}" srcId="{91F5267E-F5AC-4B6C-9E17-79117BB52220}" destId="{38852F3C-7D43-4797-B994-BDE4BE951EFE}" srcOrd="2" destOrd="0" parTransId="{23332A9C-7C41-4C8F-B8E7-BA7D4186F2A1}" sibTransId="{A4EEE756-75FE-472A-AAD5-D0F049D8B276}"/>
    <dgm:cxn modelId="{C6F733A7-90B2-4CF7-AD2B-582801FE12F8}" srcId="{464D9F10-87C9-4607-81CE-30047ED2CD98}" destId="{91F5267E-F5AC-4B6C-9E17-79117BB52220}" srcOrd="0" destOrd="0" parTransId="{7314C2AB-4CBB-4373-B8FD-5C3CFF6F5512}" sibTransId="{6D43D7F9-ABC0-489E-9E01-65A7F6CD9F90}"/>
    <dgm:cxn modelId="{7A33B0C6-CCB5-482D-9E66-6412D2FA6A6D}" srcId="{91F5267E-F5AC-4B6C-9E17-79117BB52220}" destId="{EF2B591E-C58C-4F6A-874E-E32DE3A12AB6}" srcOrd="0" destOrd="0" parTransId="{A7C650E2-2867-47A7-A257-1DD3E910701C}" sibTransId="{87E45754-4C8E-4A04-9688-D18221A275AE}"/>
    <dgm:cxn modelId="{20EF88CC-D852-4EEC-BD65-27B3BBF18191}" type="presOf" srcId="{91F5267E-F5AC-4B6C-9E17-79117BB52220}" destId="{A1648E9C-52C3-4653-A3F5-A44350049786}" srcOrd="0" destOrd="0" presId="urn:microsoft.com/office/officeart/2005/8/layout/hList1"/>
    <dgm:cxn modelId="{4CF518E5-0FF7-4802-8681-47FF8455C72E}" srcId="{91F5267E-F5AC-4B6C-9E17-79117BB52220}" destId="{E4E3FBFC-5D3D-47E1-AA14-40EF237FC2E4}" srcOrd="1" destOrd="0" parTransId="{9DDC2DC8-107C-4745-B37F-C8356C7DC9B7}" sibTransId="{0AE87B19-FDED-4462-9B82-A43F51356409}"/>
    <dgm:cxn modelId="{91305022-F0DC-4564-BEAB-B82C8DBC424F}" type="presParOf" srcId="{B437D450-E2FE-4F67-995B-8B467A6B0387}" destId="{7192E350-699F-4973-B862-3C8C07A466A5}" srcOrd="0" destOrd="0" presId="urn:microsoft.com/office/officeart/2005/8/layout/hList1"/>
    <dgm:cxn modelId="{186853B1-77A0-422E-8B9F-6433144600F3}" type="presParOf" srcId="{7192E350-699F-4973-B862-3C8C07A466A5}" destId="{2CC702CB-C7FD-446C-9900-DB97562970B8}" srcOrd="0" destOrd="0" presId="urn:microsoft.com/office/officeart/2005/8/layout/hList1"/>
    <dgm:cxn modelId="{6C8A8236-C1AB-40CE-994F-54C98BFEF480}" type="presParOf" srcId="{7192E350-699F-4973-B862-3C8C07A466A5}" destId="{A1648E9C-52C3-4653-A3F5-A443500497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D2921-F5DA-47B1-AA23-487EB4E095F4}" type="doc">
      <dgm:prSet loTypeId="urn:microsoft.com/office/officeart/2005/8/layout/list1" loCatId="list" qsTypeId="urn:microsoft.com/office/officeart/2005/8/quickstyle/simple3" qsCatId="simple" csTypeId="urn:microsoft.com/office/officeart/2005/8/colors/accent4_2" csCatId="accent4" phldr="1"/>
      <dgm:spPr/>
      <dgm:t>
        <a:bodyPr/>
        <a:lstStyle/>
        <a:p>
          <a:endParaRPr lang="en-US"/>
        </a:p>
      </dgm:t>
    </dgm:pt>
    <dgm:pt modelId="{464D9F10-87C9-4607-81CE-30047ED2CD98}">
      <dgm:prSet/>
      <dgm:spPr/>
      <dgm:t>
        <a:bodyPr/>
        <a:lstStyle/>
        <a:p>
          <a:pPr rtl="0"/>
          <a:r>
            <a:rPr lang="en-US" dirty="0"/>
            <a:t>What must districts consult on? </a:t>
          </a:r>
        </a:p>
      </dgm:t>
    </dgm:pt>
    <dgm:pt modelId="{6E3A2EA1-DAB5-46FF-83D1-2982FD358858}" type="parTrans" cxnId="{5688A150-8A93-4908-9EDC-7490AFB4CE4E}">
      <dgm:prSet/>
      <dgm:spPr/>
      <dgm:t>
        <a:bodyPr/>
        <a:lstStyle/>
        <a:p>
          <a:endParaRPr lang="en-US"/>
        </a:p>
      </dgm:t>
    </dgm:pt>
    <dgm:pt modelId="{9197417C-5EA6-4DC2-93A1-A0C848F054FE}" type="sibTrans" cxnId="{5688A150-8A93-4908-9EDC-7490AFB4CE4E}">
      <dgm:prSet/>
      <dgm:spPr/>
      <dgm:t>
        <a:bodyPr/>
        <a:lstStyle/>
        <a:p>
          <a:endParaRPr lang="en-US"/>
        </a:p>
      </dgm:t>
    </dgm:pt>
    <dgm:pt modelId="{4C3B26F3-200C-48A1-A136-26AFF31E92FB}">
      <dgm:prSet/>
      <dgm:spPr/>
      <dgm:t>
        <a:bodyPr/>
        <a:lstStyle/>
        <a:p>
          <a:pPr rtl="0" eaLnBrk="1" latinLnBrk="0"/>
          <a:r>
            <a:rPr lang="en-US" b="1" dirty="0"/>
            <a:t>Title VI, Part A, Subpart 1 </a:t>
          </a:r>
          <a:r>
            <a:rPr lang="en-US" dirty="0"/>
            <a:t>– Indian Education Formula Grants to LEAs</a:t>
          </a:r>
        </a:p>
      </dgm:t>
    </dgm:pt>
    <dgm:pt modelId="{E69A7BBD-232D-42D0-B163-82518BA51CC3}">
      <dgm:prSet/>
      <dgm:spPr/>
      <dgm:t>
        <a:bodyPr/>
        <a:lstStyle/>
        <a:p>
          <a:pPr rtl="0" eaLnBrk="1" latinLnBrk="0"/>
          <a:r>
            <a:rPr lang="en-US" b="1" dirty="0"/>
            <a:t>Title IV, Part A </a:t>
          </a:r>
          <a:r>
            <a:rPr lang="en-US" dirty="0"/>
            <a:t>– Student Support and Academic Enrichment </a:t>
          </a:r>
        </a:p>
      </dgm:t>
    </dgm:pt>
    <dgm:pt modelId="{7EBC0239-C4B1-4A80-BDF2-86ABBB2AF54F}">
      <dgm:prSet/>
      <dgm:spPr/>
      <dgm:t>
        <a:bodyPr/>
        <a:lstStyle/>
        <a:p>
          <a:pPr rtl="0" eaLnBrk="1" latinLnBrk="0"/>
          <a:r>
            <a:rPr lang="en-US" b="1" dirty="0"/>
            <a:t>Title III, Part A </a:t>
          </a:r>
          <a:r>
            <a:rPr lang="en-US" dirty="0"/>
            <a:t>– English Language Acquisition </a:t>
          </a:r>
        </a:p>
      </dgm:t>
    </dgm:pt>
    <dgm:pt modelId="{5A729C8F-E578-4DFA-86BA-393A682D75B7}">
      <dgm:prSet/>
      <dgm:spPr/>
      <dgm:t>
        <a:bodyPr/>
        <a:lstStyle/>
        <a:p>
          <a:pPr rtl="0" eaLnBrk="1" latinLnBrk="0"/>
          <a:r>
            <a:rPr lang="en-US" b="1" dirty="0"/>
            <a:t>Title II, Part A </a:t>
          </a:r>
          <a:r>
            <a:rPr lang="en-US" dirty="0"/>
            <a:t>– Supporting Effective Instruction</a:t>
          </a:r>
        </a:p>
      </dgm:t>
    </dgm:pt>
    <dgm:pt modelId="{DF0A1B8E-7667-44D8-A45E-701318951DAA}">
      <dgm:prSet/>
      <dgm:spPr/>
      <dgm:t>
        <a:bodyPr/>
        <a:lstStyle/>
        <a:p>
          <a:pPr rtl="0" eaLnBrk="1" latinLnBrk="0"/>
          <a:r>
            <a:rPr lang="en-US" b="1" dirty="0"/>
            <a:t>Title I, Part D </a:t>
          </a:r>
          <a:r>
            <a:rPr lang="en-US" dirty="0"/>
            <a:t>– Prevention, Intervention Programs for Children and Youth Who are Neglected, Delinquent, or At-Risk </a:t>
          </a:r>
        </a:p>
      </dgm:t>
    </dgm:pt>
    <dgm:pt modelId="{F708E3A5-26DF-43CD-AD28-A083E9707B7B}">
      <dgm:prSet/>
      <dgm:spPr/>
      <dgm:t>
        <a:bodyPr/>
        <a:lstStyle/>
        <a:p>
          <a:pPr rtl="0" eaLnBrk="1" latinLnBrk="0"/>
          <a:r>
            <a:rPr lang="en-US" b="1" dirty="0"/>
            <a:t>Title I, Part C </a:t>
          </a:r>
          <a:r>
            <a:rPr lang="en-US" dirty="0"/>
            <a:t>– Education of Migratory Children</a:t>
          </a:r>
        </a:p>
      </dgm:t>
    </dgm:pt>
    <dgm:pt modelId="{AF7CB141-D7FA-4987-9898-52EAB09C8DA5}">
      <dgm:prSet/>
      <dgm:spPr/>
      <dgm:t>
        <a:bodyPr/>
        <a:lstStyle/>
        <a:p>
          <a:pPr rtl="0" eaLnBrk="1" latinLnBrk="0"/>
          <a:r>
            <a:rPr lang="en-US" b="1" dirty="0"/>
            <a:t>Title I, Part A </a:t>
          </a:r>
          <a:r>
            <a:rPr lang="en-US" dirty="0"/>
            <a:t>– Improving Basic Programs </a:t>
          </a:r>
        </a:p>
      </dgm:t>
    </dgm:pt>
    <dgm:pt modelId="{91F5267E-F5AC-4B6C-9E17-79117BB52220}">
      <dgm:prSet/>
      <dgm:spPr/>
      <dgm:t>
        <a:bodyPr/>
        <a:lstStyle/>
        <a:p>
          <a:pPr rtl="0" eaLnBrk="1" latinLnBrk="0"/>
          <a:r>
            <a:rPr lang="en-US" dirty="0"/>
            <a:t>District applications and plans developed for: </a:t>
          </a:r>
        </a:p>
      </dgm:t>
    </dgm:pt>
    <dgm:pt modelId="{6D43D7F9-ABC0-489E-9E01-65A7F6CD9F90}" type="sibTrans" cxnId="{C6F733A7-90B2-4CF7-AD2B-582801FE12F8}">
      <dgm:prSet/>
      <dgm:spPr/>
      <dgm:t>
        <a:bodyPr/>
        <a:lstStyle/>
        <a:p>
          <a:endParaRPr lang="en-US"/>
        </a:p>
      </dgm:t>
    </dgm:pt>
    <dgm:pt modelId="{7314C2AB-4CBB-4373-B8FD-5C3CFF6F5512}" type="parTrans" cxnId="{C6F733A7-90B2-4CF7-AD2B-582801FE12F8}">
      <dgm:prSet/>
      <dgm:spPr/>
      <dgm:t>
        <a:bodyPr/>
        <a:lstStyle/>
        <a:p>
          <a:endParaRPr lang="en-US"/>
        </a:p>
      </dgm:t>
    </dgm:pt>
    <dgm:pt modelId="{D6017C03-4725-48FB-8970-2257B58FF1A2}" type="sibTrans" cxnId="{29DC13F4-6B19-47EE-AAE4-4D143AAF4D48}">
      <dgm:prSet/>
      <dgm:spPr/>
      <dgm:t>
        <a:bodyPr/>
        <a:lstStyle/>
        <a:p>
          <a:endParaRPr lang="en-US"/>
        </a:p>
      </dgm:t>
    </dgm:pt>
    <dgm:pt modelId="{CB426884-B741-4569-8293-C8BB946B33C7}" type="parTrans" cxnId="{29DC13F4-6B19-47EE-AAE4-4D143AAF4D48}">
      <dgm:prSet/>
      <dgm:spPr/>
      <dgm:t>
        <a:bodyPr/>
        <a:lstStyle/>
        <a:p>
          <a:endParaRPr lang="en-US"/>
        </a:p>
      </dgm:t>
    </dgm:pt>
    <dgm:pt modelId="{2E935B3A-570B-4DE6-B380-D38C09C0A413}" type="sibTrans" cxnId="{E147864E-9C7E-49B5-A4E3-AB2EDD1D125D}">
      <dgm:prSet/>
      <dgm:spPr/>
      <dgm:t>
        <a:bodyPr/>
        <a:lstStyle/>
        <a:p>
          <a:endParaRPr lang="en-US"/>
        </a:p>
      </dgm:t>
    </dgm:pt>
    <dgm:pt modelId="{E56DFEA8-B252-4B37-A6F7-FD1CB78F1AB6}" type="parTrans" cxnId="{E147864E-9C7E-49B5-A4E3-AB2EDD1D125D}">
      <dgm:prSet/>
      <dgm:spPr/>
      <dgm:t>
        <a:bodyPr/>
        <a:lstStyle/>
        <a:p>
          <a:endParaRPr lang="en-US"/>
        </a:p>
      </dgm:t>
    </dgm:pt>
    <dgm:pt modelId="{CE444A33-7990-48AF-AC95-E7435A275416}" type="sibTrans" cxnId="{2B0E3993-E521-479E-9B45-47F1CAA948BA}">
      <dgm:prSet/>
      <dgm:spPr/>
      <dgm:t>
        <a:bodyPr/>
        <a:lstStyle/>
        <a:p>
          <a:endParaRPr lang="en-US"/>
        </a:p>
      </dgm:t>
    </dgm:pt>
    <dgm:pt modelId="{074C1B42-ACED-4E94-A967-9B358856C4BF}" type="parTrans" cxnId="{2B0E3993-E521-479E-9B45-47F1CAA948BA}">
      <dgm:prSet/>
      <dgm:spPr/>
      <dgm:t>
        <a:bodyPr/>
        <a:lstStyle/>
        <a:p>
          <a:endParaRPr lang="en-US"/>
        </a:p>
      </dgm:t>
    </dgm:pt>
    <dgm:pt modelId="{8B8113B6-3345-4819-A95E-5B333C38C671}" type="sibTrans" cxnId="{7196C719-FA5C-4FEC-B6B6-BC595EEACA44}">
      <dgm:prSet/>
      <dgm:spPr/>
      <dgm:t>
        <a:bodyPr/>
        <a:lstStyle/>
        <a:p>
          <a:endParaRPr lang="en-US"/>
        </a:p>
      </dgm:t>
    </dgm:pt>
    <dgm:pt modelId="{087F7355-8CAC-48D8-B6A5-657CC3249D1F}" type="parTrans" cxnId="{7196C719-FA5C-4FEC-B6B6-BC595EEACA44}">
      <dgm:prSet/>
      <dgm:spPr/>
      <dgm:t>
        <a:bodyPr/>
        <a:lstStyle/>
        <a:p>
          <a:endParaRPr lang="en-US"/>
        </a:p>
      </dgm:t>
    </dgm:pt>
    <dgm:pt modelId="{0EF44D52-EA99-43F4-B737-0A29DE8B6A54}" type="sibTrans" cxnId="{07F63959-723E-4BE0-8DF2-C91505452184}">
      <dgm:prSet/>
      <dgm:spPr/>
      <dgm:t>
        <a:bodyPr/>
        <a:lstStyle/>
        <a:p>
          <a:endParaRPr lang="en-US"/>
        </a:p>
      </dgm:t>
    </dgm:pt>
    <dgm:pt modelId="{37B54F4F-64B1-4307-A1CC-2490B9EC8299}" type="parTrans" cxnId="{07F63959-723E-4BE0-8DF2-C91505452184}">
      <dgm:prSet/>
      <dgm:spPr/>
      <dgm:t>
        <a:bodyPr/>
        <a:lstStyle/>
        <a:p>
          <a:endParaRPr lang="en-US"/>
        </a:p>
      </dgm:t>
    </dgm:pt>
    <dgm:pt modelId="{19CC0A5A-AE44-4B48-AEED-2F3FF5307201}" type="sibTrans" cxnId="{74DD80EF-0D82-490A-AD83-8705417B1324}">
      <dgm:prSet/>
      <dgm:spPr/>
      <dgm:t>
        <a:bodyPr/>
        <a:lstStyle/>
        <a:p>
          <a:endParaRPr lang="en-US"/>
        </a:p>
      </dgm:t>
    </dgm:pt>
    <dgm:pt modelId="{5C7AD871-1CD0-4275-85E5-AABF91734C63}" type="parTrans" cxnId="{74DD80EF-0D82-490A-AD83-8705417B1324}">
      <dgm:prSet/>
      <dgm:spPr/>
      <dgm:t>
        <a:bodyPr/>
        <a:lstStyle/>
        <a:p>
          <a:endParaRPr lang="en-US"/>
        </a:p>
      </dgm:t>
    </dgm:pt>
    <dgm:pt modelId="{5D9A9591-DFC9-46B1-A1E1-D6A590AB4614}" type="sibTrans" cxnId="{C9F19115-C8E5-473D-868F-5FAA41663FCE}">
      <dgm:prSet/>
      <dgm:spPr/>
      <dgm:t>
        <a:bodyPr/>
        <a:lstStyle/>
        <a:p>
          <a:endParaRPr lang="en-US"/>
        </a:p>
      </dgm:t>
    </dgm:pt>
    <dgm:pt modelId="{DB4675A6-2D8C-4247-AB59-86A6F7CB10EF}" type="parTrans" cxnId="{C9F19115-C8E5-473D-868F-5FAA41663FCE}">
      <dgm:prSet/>
      <dgm:spPr/>
      <dgm:t>
        <a:bodyPr/>
        <a:lstStyle/>
        <a:p>
          <a:endParaRPr lang="en-US"/>
        </a:p>
      </dgm:t>
    </dgm:pt>
    <dgm:pt modelId="{E0A430A7-3447-4FAC-8BDE-B4F81FD175FA}">
      <dgm:prSet/>
      <dgm:spPr/>
      <dgm:t>
        <a:bodyPr/>
        <a:lstStyle/>
        <a:p>
          <a:pPr rtl="0" eaLnBrk="1" latinLnBrk="0"/>
          <a:r>
            <a:rPr lang="en-US" b="1" dirty="0"/>
            <a:t>Title V, Part B, Subpart 2 </a:t>
          </a:r>
          <a:r>
            <a:rPr lang="en-US" dirty="0"/>
            <a:t>– Rural and Low-Income School Program (</a:t>
          </a:r>
          <a:r>
            <a:rPr lang="en-US" dirty="0" err="1"/>
            <a:t>RLIS</a:t>
          </a:r>
          <a:r>
            <a:rPr lang="en-US" dirty="0"/>
            <a:t>)</a:t>
          </a:r>
        </a:p>
      </dgm:t>
    </dgm:pt>
    <dgm:pt modelId="{D9D769FD-3423-4070-8790-43EF462FB760}" type="sibTrans" cxnId="{C0184EAE-CFAC-48B1-A58E-F0CA4BCF7C45}">
      <dgm:prSet/>
      <dgm:spPr/>
      <dgm:t>
        <a:bodyPr/>
        <a:lstStyle/>
        <a:p>
          <a:endParaRPr lang="en-US"/>
        </a:p>
      </dgm:t>
    </dgm:pt>
    <dgm:pt modelId="{34C1C433-9F60-451A-A543-C06A85F4266E}" type="parTrans" cxnId="{C0184EAE-CFAC-48B1-A58E-F0CA4BCF7C45}">
      <dgm:prSet/>
      <dgm:spPr/>
      <dgm:t>
        <a:bodyPr/>
        <a:lstStyle/>
        <a:p>
          <a:endParaRPr lang="en-US"/>
        </a:p>
      </dgm:t>
    </dgm:pt>
    <dgm:pt modelId="{983E46CF-FF5C-4499-AF5A-92BED2F34F91}" type="pres">
      <dgm:prSet presAssocID="{690D2921-F5DA-47B1-AA23-487EB4E095F4}" presName="linear" presStyleCnt="0">
        <dgm:presLayoutVars>
          <dgm:dir/>
          <dgm:animLvl val="lvl"/>
          <dgm:resizeHandles val="exact"/>
        </dgm:presLayoutVars>
      </dgm:prSet>
      <dgm:spPr/>
    </dgm:pt>
    <dgm:pt modelId="{97296665-1F8E-4DAE-91FA-084A4DE54FF8}" type="pres">
      <dgm:prSet presAssocID="{464D9F10-87C9-4607-81CE-30047ED2CD98}" presName="parentLin" presStyleCnt="0"/>
      <dgm:spPr/>
    </dgm:pt>
    <dgm:pt modelId="{34CDD02F-2E2F-455C-8DC7-622BD5918EB8}" type="pres">
      <dgm:prSet presAssocID="{464D9F10-87C9-4607-81CE-30047ED2CD98}" presName="parentLeftMargin" presStyleLbl="node1" presStyleIdx="0" presStyleCnt="1"/>
      <dgm:spPr/>
    </dgm:pt>
    <dgm:pt modelId="{3D0D37E2-4B39-4B9F-A0BA-488374B7924F}" type="pres">
      <dgm:prSet presAssocID="{464D9F10-87C9-4607-81CE-30047ED2CD98}" presName="parentText" presStyleLbl="node1" presStyleIdx="0" presStyleCnt="1">
        <dgm:presLayoutVars>
          <dgm:chMax val="0"/>
          <dgm:bulletEnabled val="1"/>
        </dgm:presLayoutVars>
      </dgm:prSet>
      <dgm:spPr/>
    </dgm:pt>
    <dgm:pt modelId="{1AEF1BA0-760A-4695-9B47-3D313399DFB5}" type="pres">
      <dgm:prSet presAssocID="{464D9F10-87C9-4607-81CE-30047ED2CD98}" presName="negativeSpace" presStyleCnt="0"/>
      <dgm:spPr/>
    </dgm:pt>
    <dgm:pt modelId="{7914C37E-FDAE-4E58-829C-71744360B0D7}" type="pres">
      <dgm:prSet presAssocID="{464D9F10-87C9-4607-81CE-30047ED2CD98}" presName="childText" presStyleLbl="conFgAcc1" presStyleIdx="0" presStyleCnt="1">
        <dgm:presLayoutVars>
          <dgm:bulletEnabled val="1"/>
        </dgm:presLayoutVars>
      </dgm:prSet>
      <dgm:spPr/>
    </dgm:pt>
  </dgm:ptLst>
  <dgm:cxnLst>
    <dgm:cxn modelId="{2BDA910D-2B23-45EA-8016-279F88F6A9F0}" type="presOf" srcId="{7EBC0239-C4B1-4A80-BDF2-86ABBB2AF54F}" destId="{7914C37E-FDAE-4E58-829C-71744360B0D7}" srcOrd="0" destOrd="5" presId="urn:microsoft.com/office/officeart/2005/8/layout/list1"/>
    <dgm:cxn modelId="{C9F19115-C8E5-473D-868F-5FAA41663FCE}" srcId="{91F5267E-F5AC-4B6C-9E17-79117BB52220}" destId="{AF7CB141-D7FA-4987-9898-52EAB09C8DA5}" srcOrd="0" destOrd="0" parTransId="{DB4675A6-2D8C-4247-AB59-86A6F7CB10EF}" sibTransId="{5D9A9591-DFC9-46B1-A1E1-D6A590AB4614}"/>
    <dgm:cxn modelId="{7196C719-FA5C-4FEC-B6B6-BC595EEACA44}" srcId="{91F5267E-F5AC-4B6C-9E17-79117BB52220}" destId="{5A729C8F-E578-4DFA-86BA-393A682D75B7}" srcOrd="3" destOrd="0" parTransId="{087F7355-8CAC-48D8-B6A5-657CC3249D1F}" sibTransId="{8B8113B6-3345-4819-A95E-5B333C38C671}"/>
    <dgm:cxn modelId="{BC75731F-3A60-41CB-90A0-2F81FD5BC64A}" type="presOf" srcId="{464D9F10-87C9-4607-81CE-30047ED2CD98}" destId="{34CDD02F-2E2F-455C-8DC7-622BD5918EB8}" srcOrd="0" destOrd="0" presId="urn:microsoft.com/office/officeart/2005/8/layout/list1"/>
    <dgm:cxn modelId="{A5742424-FA0B-424F-9F39-64F7B282742E}" type="presOf" srcId="{464D9F10-87C9-4607-81CE-30047ED2CD98}" destId="{3D0D37E2-4B39-4B9F-A0BA-488374B7924F}" srcOrd="1" destOrd="0" presId="urn:microsoft.com/office/officeart/2005/8/layout/list1"/>
    <dgm:cxn modelId="{9D2E3E38-5CF2-4C5B-9A12-CFA2862C9844}" type="presOf" srcId="{5A729C8F-E578-4DFA-86BA-393A682D75B7}" destId="{7914C37E-FDAE-4E58-829C-71744360B0D7}" srcOrd="0" destOrd="4" presId="urn:microsoft.com/office/officeart/2005/8/layout/list1"/>
    <dgm:cxn modelId="{A40FBD43-42BE-4271-BC88-E026125DCD8B}" type="presOf" srcId="{690D2921-F5DA-47B1-AA23-487EB4E095F4}" destId="{983E46CF-FF5C-4499-AF5A-92BED2F34F91}" srcOrd="0" destOrd="0" presId="urn:microsoft.com/office/officeart/2005/8/layout/list1"/>
    <dgm:cxn modelId="{409E0E4D-0724-4A5F-983B-826BAB257877}" type="presOf" srcId="{DF0A1B8E-7667-44D8-A45E-701318951DAA}" destId="{7914C37E-FDAE-4E58-829C-71744360B0D7}" srcOrd="0" destOrd="3" presId="urn:microsoft.com/office/officeart/2005/8/layout/list1"/>
    <dgm:cxn modelId="{E147864E-9C7E-49B5-A4E3-AB2EDD1D125D}" srcId="{91F5267E-F5AC-4B6C-9E17-79117BB52220}" destId="{E69A7BBD-232D-42D0-B163-82518BA51CC3}" srcOrd="5" destOrd="0" parTransId="{E56DFEA8-B252-4B37-A6F7-FD1CB78F1AB6}" sibTransId="{2E935B3A-570B-4DE6-B380-D38C09C0A413}"/>
    <dgm:cxn modelId="{5688A150-8A93-4908-9EDC-7490AFB4CE4E}" srcId="{690D2921-F5DA-47B1-AA23-487EB4E095F4}" destId="{464D9F10-87C9-4607-81CE-30047ED2CD98}" srcOrd="0" destOrd="0" parTransId="{6E3A2EA1-DAB5-46FF-83D1-2982FD358858}" sibTransId="{9197417C-5EA6-4DC2-93A1-A0C848F054FE}"/>
    <dgm:cxn modelId="{07F63959-723E-4BE0-8DF2-C91505452184}" srcId="{91F5267E-F5AC-4B6C-9E17-79117BB52220}" destId="{DF0A1B8E-7667-44D8-A45E-701318951DAA}" srcOrd="2" destOrd="0" parTransId="{37B54F4F-64B1-4307-A1CC-2490B9EC8299}" sibTransId="{0EF44D52-EA99-43F4-B737-0A29DE8B6A54}"/>
    <dgm:cxn modelId="{B1C3A45B-6ED8-46F3-832B-5A280D5A306A}" type="presOf" srcId="{91F5267E-F5AC-4B6C-9E17-79117BB52220}" destId="{7914C37E-FDAE-4E58-829C-71744360B0D7}" srcOrd="0" destOrd="0" presId="urn:microsoft.com/office/officeart/2005/8/layout/list1"/>
    <dgm:cxn modelId="{453B7E65-6373-4255-9F52-43D3B2E21B68}" type="presOf" srcId="{F708E3A5-26DF-43CD-AD28-A083E9707B7B}" destId="{7914C37E-FDAE-4E58-829C-71744360B0D7}" srcOrd="0" destOrd="2" presId="urn:microsoft.com/office/officeart/2005/8/layout/list1"/>
    <dgm:cxn modelId="{03FDA56F-A11D-448A-85B6-3FF578491986}" type="presOf" srcId="{4C3B26F3-200C-48A1-A136-26AFF31E92FB}" destId="{7914C37E-FDAE-4E58-829C-71744360B0D7}" srcOrd="0" destOrd="8" presId="urn:microsoft.com/office/officeart/2005/8/layout/list1"/>
    <dgm:cxn modelId="{73129376-09E3-4F6D-BA2C-68789ABC682E}" type="presOf" srcId="{E0A430A7-3447-4FAC-8BDE-B4F81FD175FA}" destId="{7914C37E-FDAE-4E58-829C-71744360B0D7}" srcOrd="0" destOrd="7" presId="urn:microsoft.com/office/officeart/2005/8/layout/list1"/>
    <dgm:cxn modelId="{80639185-BD54-45C6-9064-C5C9E67FC99F}" type="presOf" srcId="{E69A7BBD-232D-42D0-B163-82518BA51CC3}" destId="{7914C37E-FDAE-4E58-829C-71744360B0D7}" srcOrd="0" destOrd="6" presId="urn:microsoft.com/office/officeart/2005/8/layout/list1"/>
    <dgm:cxn modelId="{2B0E3993-E521-479E-9B45-47F1CAA948BA}" srcId="{91F5267E-F5AC-4B6C-9E17-79117BB52220}" destId="{7EBC0239-C4B1-4A80-BDF2-86ABBB2AF54F}" srcOrd="4" destOrd="0" parTransId="{074C1B42-ACED-4E94-A967-9B358856C4BF}" sibTransId="{CE444A33-7990-48AF-AC95-E7435A275416}"/>
    <dgm:cxn modelId="{F6DAC0A1-CA26-4344-BB12-8A608ABE370F}" type="presOf" srcId="{AF7CB141-D7FA-4987-9898-52EAB09C8DA5}" destId="{7914C37E-FDAE-4E58-829C-71744360B0D7}" srcOrd="0" destOrd="1" presId="urn:microsoft.com/office/officeart/2005/8/layout/list1"/>
    <dgm:cxn modelId="{C6F733A7-90B2-4CF7-AD2B-582801FE12F8}" srcId="{464D9F10-87C9-4607-81CE-30047ED2CD98}" destId="{91F5267E-F5AC-4B6C-9E17-79117BB52220}" srcOrd="0" destOrd="0" parTransId="{7314C2AB-4CBB-4373-B8FD-5C3CFF6F5512}" sibTransId="{6D43D7F9-ABC0-489E-9E01-65A7F6CD9F90}"/>
    <dgm:cxn modelId="{C0184EAE-CFAC-48B1-A58E-F0CA4BCF7C45}" srcId="{91F5267E-F5AC-4B6C-9E17-79117BB52220}" destId="{E0A430A7-3447-4FAC-8BDE-B4F81FD175FA}" srcOrd="6" destOrd="0" parTransId="{34C1C433-9F60-451A-A543-C06A85F4266E}" sibTransId="{D9D769FD-3423-4070-8790-43EF462FB760}"/>
    <dgm:cxn modelId="{74DD80EF-0D82-490A-AD83-8705417B1324}" srcId="{91F5267E-F5AC-4B6C-9E17-79117BB52220}" destId="{F708E3A5-26DF-43CD-AD28-A083E9707B7B}" srcOrd="1" destOrd="0" parTransId="{5C7AD871-1CD0-4275-85E5-AABF91734C63}" sibTransId="{19CC0A5A-AE44-4B48-AEED-2F3FF5307201}"/>
    <dgm:cxn modelId="{29DC13F4-6B19-47EE-AAE4-4D143AAF4D48}" srcId="{91F5267E-F5AC-4B6C-9E17-79117BB52220}" destId="{4C3B26F3-200C-48A1-A136-26AFF31E92FB}" srcOrd="7" destOrd="0" parTransId="{CB426884-B741-4569-8293-C8BB946B33C7}" sibTransId="{D6017C03-4725-48FB-8970-2257B58FF1A2}"/>
    <dgm:cxn modelId="{38DA80EA-E3F8-43E3-AF39-5147533F598F}" type="presParOf" srcId="{983E46CF-FF5C-4499-AF5A-92BED2F34F91}" destId="{97296665-1F8E-4DAE-91FA-084A4DE54FF8}" srcOrd="0" destOrd="0" presId="urn:microsoft.com/office/officeart/2005/8/layout/list1"/>
    <dgm:cxn modelId="{F8F4D235-B20F-4AA1-98F2-30A4C3161F9B}" type="presParOf" srcId="{97296665-1F8E-4DAE-91FA-084A4DE54FF8}" destId="{34CDD02F-2E2F-455C-8DC7-622BD5918EB8}" srcOrd="0" destOrd="0" presId="urn:microsoft.com/office/officeart/2005/8/layout/list1"/>
    <dgm:cxn modelId="{446165EB-2C66-4BE7-B71E-2D55DDE4A752}" type="presParOf" srcId="{97296665-1F8E-4DAE-91FA-084A4DE54FF8}" destId="{3D0D37E2-4B39-4B9F-A0BA-488374B7924F}" srcOrd="1" destOrd="0" presId="urn:microsoft.com/office/officeart/2005/8/layout/list1"/>
    <dgm:cxn modelId="{D811CCFA-CAFC-4242-A7A2-0727299FC9DB}" type="presParOf" srcId="{983E46CF-FF5C-4499-AF5A-92BED2F34F91}" destId="{1AEF1BA0-760A-4695-9B47-3D313399DFB5}" srcOrd="1" destOrd="0" presId="urn:microsoft.com/office/officeart/2005/8/layout/list1"/>
    <dgm:cxn modelId="{9F8D0625-09A3-4494-96DE-3AECCE3F2012}" type="presParOf" srcId="{983E46CF-FF5C-4499-AF5A-92BED2F34F91}" destId="{7914C37E-FDAE-4E58-829C-71744360B0D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0D2921-F5DA-47B1-AA23-487EB4E095F4}" type="doc">
      <dgm:prSet loTypeId="urn:microsoft.com/office/officeart/2005/8/layout/hList1" loCatId="list" qsTypeId="urn:microsoft.com/office/officeart/2005/8/quickstyle/simple3" qsCatId="simple" csTypeId="urn:microsoft.com/office/officeart/2005/8/colors/accent4_2" csCatId="accent4" phldr="1"/>
      <dgm:spPr/>
      <dgm:t>
        <a:bodyPr/>
        <a:lstStyle/>
        <a:p>
          <a:endParaRPr lang="en-US"/>
        </a:p>
      </dgm:t>
    </dgm:pt>
    <dgm:pt modelId="{464D9F10-87C9-4607-81CE-30047ED2CD98}">
      <dgm:prSet/>
      <dgm:spPr/>
      <dgm:t>
        <a:bodyPr/>
        <a:lstStyle/>
        <a:p>
          <a:pPr rtl="0"/>
          <a:r>
            <a:rPr lang="en-US" dirty="0"/>
            <a:t>What is the process/timing for consultation? </a:t>
          </a:r>
        </a:p>
      </dgm:t>
    </dgm:pt>
    <dgm:pt modelId="{6E3A2EA1-DAB5-46FF-83D1-2982FD358858}" type="parTrans" cxnId="{5688A150-8A93-4908-9EDC-7490AFB4CE4E}">
      <dgm:prSet/>
      <dgm:spPr/>
      <dgm:t>
        <a:bodyPr/>
        <a:lstStyle/>
        <a:p>
          <a:endParaRPr lang="en-US"/>
        </a:p>
      </dgm:t>
    </dgm:pt>
    <dgm:pt modelId="{9197417C-5EA6-4DC2-93A1-A0C848F054FE}" type="sibTrans" cxnId="{5688A150-8A93-4908-9EDC-7490AFB4CE4E}">
      <dgm:prSet/>
      <dgm:spPr/>
      <dgm:t>
        <a:bodyPr/>
        <a:lstStyle/>
        <a:p>
          <a:endParaRPr lang="en-US"/>
        </a:p>
      </dgm:t>
    </dgm:pt>
    <dgm:pt modelId="{91F5267E-F5AC-4B6C-9E17-79117BB52220}">
      <dgm:prSet/>
      <dgm:spPr/>
      <dgm:t>
        <a:bodyPr/>
        <a:lstStyle/>
        <a:p>
          <a:pPr rtl="0" eaLnBrk="1" latinLnBrk="0"/>
          <a:r>
            <a:rPr lang="en-US" dirty="0"/>
            <a:t>Consultation must be done in a </a:t>
          </a:r>
          <a:r>
            <a:rPr lang="en-US" b="1" dirty="0"/>
            <a:t>manner and in such time</a:t>
          </a:r>
          <a:r>
            <a:rPr lang="en-US" dirty="0"/>
            <a:t> </a:t>
          </a:r>
          <a:r>
            <a:rPr lang="en-US" b="1" dirty="0"/>
            <a:t>that proves the opportunity for </a:t>
          </a:r>
          <a:r>
            <a:rPr lang="en-US" dirty="0"/>
            <a:t>such appropriate officials from Indian tribes or tribal organizations </a:t>
          </a:r>
          <a:r>
            <a:rPr lang="en-US" b="1" dirty="0"/>
            <a:t>to meaningfully and substantively contribute </a:t>
          </a:r>
          <a:r>
            <a:rPr lang="en-US" dirty="0"/>
            <a:t>to such plan. </a:t>
          </a:r>
        </a:p>
      </dgm:t>
    </dgm:pt>
    <dgm:pt modelId="{6D43D7F9-ABC0-489E-9E01-65A7F6CD9F90}" type="sibTrans" cxnId="{C6F733A7-90B2-4CF7-AD2B-582801FE12F8}">
      <dgm:prSet/>
      <dgm:spPr/>
      <dgm:t>
        <a:bodyPr/>
        <a:lstStyle/>
        <a:p>
          <a:endParaRPr lang="en-US"/>
        </a:p>
      </dgm:t>
    </dgm:pt>
    <dgm:pt modelId="{7314C2AB-4CBB-4373-B8FD-5C3CFF6F5512}" type="parTrans" cxnId="{C6F733A7-90B2-4CF7-AD2B-582801FE12F8}">
      <dgm:prSet/>
      <dgm:spPr/>
      <dgm:t>
        <a:bodyPr/>
        <a:lstStyle/>
        <a:p>
          <a:endParaRPr lang="en-US"/>
        </a:p>
      </dgm:t>
    </dgm:pt>
    <dgm:pt modelId="{4B905683-E19F-4784-B4B5-805DCCDC4A7E}">
      <dgm:prSet/>
      <dgm:spPr/>
      <dgm:t>
        <a:bodyPr/>
        <a:lstStyle/>
        <a:p>
          <a:pPr rtl="0" eaLnBrk="1" latinLnBrk="0"/>
          <a:r>
            <a:rPr lang="en-US" dirty="0"/>
            <a:t>Deadline is the State’s submission deadline for ESEA Consolidated Application. </a:t>
          </a:r>
        </a:p>
      </dgm:t>
    </dgm:pt>
    <dgm:pt modelId="{544C415D-5F8C-4E92-BE4C-86517E0D7D6C}" type="parTrans" cxnId="{7F4F694E-4FB7-4AE7-8F8E-C77A1794DEBD}">
      <dgm:prSet/>
      <dgm:spPr/>
      <dgm:t>
        <a:bodyPr/>
        <a:lstStyle/>
        <a:p>
          <a:endParaRPr lang="en-US"/>
        </a:p>
      </dgm:t>
    </dgm:pt>
    <dgm:pt modelId="{819C44B4-5DE8-4082-8009-39D7D4A1421F}" type="sibTrans" cxnId="{7F4F694E-4FB7-4AE7-8F8E-C77A1794DEBD}">
      <dgm:prSet/>
      <dgm:spPr/>
      <dgm:t>
        <a:bodyPr/>
        <a:lstStyle/>
        <a:p>
          <a:endParaRPr lang="en-US"/>
        </a:p>
      </dgm:t>
    </dgm:pt>
    <dgm:pt modelId="{6A05B979-5B8D-4C7C-BF46-D771E23A99F8}" type="pres">
      <dgm:prSet presAssocID="{690D2921-F5DA-47B1-AA23-487EB4E095F4}" presName="Name0" presStyleCnt="0">
        <dgm:presLayoutVars>
          <dgm:dir/>
          <dgm:animLvl val="lvl"/>
          <dgm:resizeHandles val="exact"/>
        </dgm:presLayoutVars>
      </dgm:prSet>
      <dgm:spPr/>
    </dgm:pt>
    <dgm:pt modelId="{A2FA2CE2-203A-4858-9F02-3685D34ECE0F}" type="pres">
      <dgm:prSet presAssocID="{464D9F10-87C9-4607-81CE-30047ED2CD98}" presName="composite" presStyleCnt="0"/>
      <dgm:spPr/>
    </dgm:pt>
    <dgm:pt modelId="{3E1460C5-EA85-43DE-A375-6BC725393712}" type="pres">
      <dgm:prSet presAssocID="{464D9F10-87C9-4607-81CE-30047ED2CD98}" presName="parTx" presStyleLbl="alignNode1" presStyleIdx="0" presStyleCnt="1">
        <dgm:presLayoutVars>
          <dgm:chMax val="0"/>
          <dgm:chPref val="0"/>
          <dgm:bulletEnabled val="1"/>
        </dgm:presLayoutVars>
      </dgm:prSet>
      <dgm:spPr/>
    </dgm:pt>
    <dgm:pt modelId="{FCBCA12E-C26E-4779-A1AB-60E96BF3C463}" type="pres">
      <dgm:prSet presAssocID="{464D9F10-87C9-4607-81CE-30047ED2CD98}" presName="desTx" presStyleLbl="alignAccFollowNode1" presStyleIdx="0" presStyleCnt="1">
        <dgm:presLayoutVars>
          <dgm:bulletEnabled val="1"/>
        </dgm:presLayoutVars>
      </dgm:prSet>
      <dgm:spPr/>
    </dgm:pt>
  </dgm:ptLst>
  <dgm:cxnLst>
    <dgm:cxn modelId="{0789E203-A48B-4259-ABB9-FE8FCA4200AC}" type="presOf" srcId="{91F5267E-F5AC-4B6C-9E17-79117BB52220}" destId="{FCBCA12E-C26E-4779-A1AB-60E96BF3C463}" srcOrd="0" destOrd="0" presId="urn:microsoft.com/office/officeart/2005/8/layout/hList1"/>
    <dgm:cxn modelId="{CFBC941A-7A25-4A42-926E-862CFB780370}" type="presOf" srcId="{690D2921-F5DA-47B1-AA23-487EB4E095F4}" destId="{6A05B979-5B8D-4C7C-BF46-D771E23A99F8}" srcOrd="0" destOrd="0" presId="urn:microsoft.com/office/officeart/2005/8/layout/hList1"/>
    <dgm:cxn modelId="{7F4F694E-4FB7-4AE7-8F8E-C77A1794DEBD}" srcId="{464D9F10-87C9-4607-81CE-30047ED2CD98}" destId="{4B905683-E19F-4784-B4B5-805DCCDC4A7E}" srcOrd="1" destOrd="0" parTransId="{544C415D-5F8C-4E92-BE4C-86517E0D7D6C}" sibTransId="{819C44B4-5DE8-4082-8009-39D7D4A1421F}"/>
    <dgm:cxn modelId="{5688A150-8A93-4908-9EDC-7490AFB4CE4E}" srcId="{690D2921-F5DA-47B1-AA23-487EB4E095F4}" destId="{464D9F10-87C9-4607-81CE-30047ED2CD98}" srcOrd="0" destOrd="0" parTransId="{6E3A2EA1-DAB5-46FF-83D1-2982FD358858}" sibTransId="{9197417C-5EA6-4DC2-93A1-A0C848F054FE}"/>
    <dgm:cxn modelId="{C6F733A7-90B2-4CF7-AD2B-582801FE12F8}" srcId="{464D9F10-87C9-4607-81CE-30047ED2CD98}" destId="{91F5267E-F5AC-4B6C-9E17-79117BB52220}" srcOrd="0" destOrd="0" parTransId="{7314C2AB-4CBB-4373-B8FD-5C3CFF6F5512}" sibTransId="{6D43D7F9-ABC0-489E-9E01-65A7F6CD9F90}"/>
    <dgm:cxn modelId="{478923D1-B600-432A-A079-1D594E2E7198}" type="presOf" srcId="{464D9F10-87C9-4607-81CE-30047ED2CD98}" destId="{3E1460C5-EA85-43DE-A375-6BC725393712}" srcOrd="0" destOrd="0" presId="urn:microsoft.com/office/officeart/2005/8/layout/hList1"/>
    <dgm:cxn modelId="{98D3BED5-31AB-4614-815C-2EF10D199CEC}" type="presOf" srcId="{4B905683-E19F-4784-B4B5-805DCCDC4A7E}" destId="{FCBCA12E-C26E-4779-A1AB-60E96BF3C463}" srcOrd="0" destOrd="1" presId="urn:microsoft.com/office/officeart/2005/8/layout/hList1"/>
    <dgm:cxn modelId="{51FF0979-D923-4222-8A32-1A6289D3397F}" type="presParOf" srcId="{6A05B979-5B8D-4C7C-BF46-D771E23A99F8}" destId="{A2FA2CE2-203A-4858-9F02-3685D34ECE0F}" srcOrd="0" destOrd="0" presId="urn:microsoft.com/office/officeart/2005/8/layout/hList1"/>
    <dgm:cxn modelId="{48A048AF-1A3F-42F6-9798-6B89EDBFFB0C}" type="presParOf" srcId="{A2FA2CE2-203A-4858-9F02-3685D34ECE0F}" destId="{3E1460C5-EA85-43DE-A375-6BC725393712}" srcOrd="0" destOrd="0" presId="urn:microsoft.com/office/officeart/2005/8/layout/hList1"/>
    <dgm:cxn modelId="{D70A31F8-5DB7-4351-B487-2A33515F6A76}" type="presParOf" srcId="{A2FA2CE2-203A-4858-9F02-3685D34ECE0F}" destId="{FCBCA12E-C26E-4779-A1AB-60E96BF3C4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0D2921-F5DA-47B1-AA23-487EB4E095F4}" type="doc">
      <dgm:prSet loTypeId="urn:microsoft.com/office/officeart/2005/8/layout/hList1" loCatId="list" qsTypeId="urn:microsoft.com/office/officeart/2005/8/quickstyle/simple3" qsCatId="simple" csTypeId="urn:microsoft.com/office/officeart/2005/8/colors/accent4_2" csCatId="accent4" phldr="1"/>
      <dgm:spPr/>
      <dgm:t>
        <a:bodyPr/>
        <a:lstStyle/>
        <a:p>
          <a:endParaRPr lang="en-US"/>
        </a:p>
      </dgm:t>
    </dgm:pt>
    <dgm:pt modelId="{464D9F10-87C9-4607-81CE-30047ED2CD98}">
      <dgm:prSet/>
      <dgm:spPr/>
      <dgm:t>
        <a:bodyPr/>
        <a:lstStyle/>
        <a:p>
          <a:pPr rtl="0"/>
          <a:r>
            <a:rPr lang="en-US"/>
            <a:t>What documentation is required for consultation? </a:t>
          </a:r>
          <a:endParaRPr lang="en-US" dirty="0"/>
        </a:p>
      </dgm:t>
    </dgm:pt>
    <dgm:pt modelId="{6E3A2EA1-DAB5-46FF-83D1-2982FD358858}" type="parTrans" cxnId="{5688A150-8A93-4908-9EDC-7490AFB4CE4E}">
      <dgm:prSet/>
      <dgm:spPr/>
      <dgm:t>
        <a:bodyPr/>
        <a:lstStyle/>
        <a:p>
          <a:endParaRPr lang="en-US"/>
        </a:p>
      </dgm:t>
    </dgm:pt>
    <dgm:pt modelId="{9197417C-5EA6-4DC2-93A1-A0C848F054FE}" type="sibTrans" cxnId="{5688A150-8A93-4908-9EDC-7490AFB4CE4E}">
      <dgm:prSet/>
      <dgm:spPr/>
      <dgm:t>
        <a:bodyPr/>
        <a:lstStyle/>
        <a:p>
          <a:endParaRPr lang="en-US"/>
        </a:p>
      </dgm:t>
    </dgm:pt>
    <dgm:pt modelId="{91F5267E-F5AC-4B6C-9E17-79117BB52220}">
      <dgm:prSet/>
      <dgm:spPr/>
      <dgm:t>
        <a:bodyPr/>
        <a:lstStyle/>
        <a:p>
          <a:pPr rtl="0" eaLnBrk="1" latinLnBrk="0"/>
          <a:r>
            <a:rPr lang="en-US" dirty="0"/>
            <a:t>Each </a:t>
          </a:r>
          <a:r>
            <a:rPr lang="en-US" b="1" dirty="0"/>
            <a:t>district shall maintain in the district’s records</a:t>
          </a:r>
          <a:r>
            <a:rPr lang="en-US" dirty="0"/>
            <a:t> and provide to the DEED </a:t>
          </a:r>
          <a:r>
            <a:rPr lang="en-US" b="1" dirty="0"/>
            <a:t>a written affirmation signed </a:t>
          </a:r>
          <a:r>
            <a:rPr lang="en-US" dirty="0"/>
            <a:t>by the appropriate officials of the participating tribes or tribal organizations approved by the tribes that the </a:t>
          </a:r>
          <a:r>
            <a:rPr lang="en-US" b="1" dirty="0"/>
            <a:t>consultation has occurred</a:t>
          </a:r>
          <a:r>
            <a:rPr lang="en-US" dirty="0"/>
            <a:t>. </a:t>
          </a:r>
        </a:p>
      </dgm:t>
    </dgm:pt>
    <dgm:pt modelId="{6D43D7F9-ABC0-489E-9E01-65A7F6CD9F90}" type="sibTrans" cxnId="{C6F733A7-90B2-4CF7-AD2B-582801FE12F8}">
      <dgm:prSet/>
      <dgm:spPr/>
      <dgm:t>
        <a:bodyPr/>
        <a:lstStyle/>
        <a:p>
          <a:endParaRPr lang="en-US"/>
        </a:p>
      </dgm:t>
    </dgm:pt>
    <dgm:pt modelId="{7314C2AB-4CBB-4373-B8FD-5C3CFF6F5512}" type="parTrans" cxnId="{C6F733A7-90B2-4CF7-AD2B-582801FE12F8}">
      <dgm:prSet/>
      <dgm:spPr/>
      <dgm:t>
        <a:bodyPr/>
        <a:lstStyle/>
        <a:p>
          <a:endParaRPr lang="en-US"/>
        </a:p>
      </dgm:t>
    </dgm:pt>
    <dgm:pt modelId="{8BD1EF78-C943-4187-9E15-213EAF35DBB2}" type="pres">
      <dgm:prSet presAssocID="{690D2921-F5DA-47B1-AA23-487EB4E095F4}" presName="Name0" presStyleCnt="0">
        <dgm:presLayoutVars>
          <dgm:dir/>
          <dgm:animLvl val="lvl"/>
          <dgm:resizeHandles val="exact"/>
        </dgm:presLayoutVars>
      </dgm:prSet>
      <dgm:spPr/>
    </dgm:pt>
    <dgm:pt modelId="{AF16EAEA-34F6-4794-BCB8-D5FF3B878009}" type="pres">
      <dgm:prSet presAssocID="{464D9F10-87C9-4607-81CE-30047ED2CD98}" presName="composite" presStyleCnt="0"/>
      <dgm:spPr/>
    </dgm:pt>
    <dgm:pt modelId="{4524F66C-FF72-4314-B0DF-78E040966041}" type="pres">
      <dgm:prSet presAssocID="{464D9F10-87C9-4607-81CE-30047ED2CD98}" presName="parTx" presStyleLbl="alignNode1" presStyleIdx="0" presStyleCnt="1">
        <dgm:presLayoutVars>
          <dgm:chMax val="0"/>
          <dgm:chPref val="0"/>
          <dgm:bulletEnabled val="1"/>
        </dgm:presLayoutVars>
      </dgm:prSet>
      <dgm:spPr/>
    </dgm:pt>
    <dgm:pt modelId="{9D804130-7238-4241-8335-CE015B3E0BF9}" type="pres">
      <dgm:prSet presAssocID="{464D9F10-87C9-4607-81CE-30047ED2CD98}" presName="desTx" presStyleLbl="alignAccFollowNode1" presStyleIdx="0" presStyleCnt="1">
        <dgm:presLayoutVars>
          <dgm:bulletEnabled val="1"/>
        </dgm:presLayoutVars>
      </dgm:prSet>
      <dgm:spPr/>
    </dgm:pt>
  </dgm:ptLst>
  <dgm:cxnLst>
    <dgm:cxn modelId="{5688A150-8A93-4908-9EDC-7490AFB4CE4E}" srcId="{690D2921-F5DA-47B1-AA23-487EB4E095F4}" destId="{464D9F10-87C9-4607-81CE-30047ED2CD98}" srcOrd="0" destOrd="0" parTransId="{6E3A2EA1-DAB5-46FF-83D1-2982FD358858}" sibTransId="{9197417C-5EA6-4DC2-93A1-A0C848F054FE}"/>
    <dgm:cxn modelId="{C6F733A7-90B2-4CF7-AD2B-582801FE12F8}" srcId="{464D9F10-87C9-4607-81CE-30047ED2CD98}" destId="{91F5267E-F5AC-4B6C-9E17-79117BB52220}" srcOrd="0" destOrd="0" parTransId="{7314C2AB-4CBB-4373-B8FD-5C3CFF6F5512}" sibTransId="{6D43D7F9-ABC0-489E-9E01-65A7F6CD9F90}"/>
    <dgm:cxn modelId="{B66BD6DE-E624-4FDF-8B1F-1CF53AA092F4}" type="presOf" srcId="{464D9F10-87C9-4607-81CE-30047ED2CD98}" destId="{4524F66C-FF72-4314-B0DF-78E040966041}" srcOrd="0" destOrd="0" presId="urn:microsoft.com/office/officeart/2005/8/layout/hList1"/>
    <dgm:cxn modelId="{AFEEAFF4-66F3-4170-850D-7F96C07DF0B3}" type="presOf" srcId="{91F5267E-F5AC-4B6C-9E17-79117BB52220}" destId="{9D804130-7238-4241-8335-CE015B3E0BF9}" srcOrd="0" destOrd="0" presId="urn:microsoft.com/office/officeart/2005/8/layout/hList1"/>
    <dgm:cxn modelId="{D0BC3AFE-6CD2-41A4-9C97-D9216FA7CD89}" type="presOf" srcId="{690D2921-F5DA-47B1-AA23-487EB4E095F4}" destId="{8BD1EF78-C943-4187-9E15-213EAF35DBB2}" srcOrd="0" destOrd="0" presId="urn:microsoft.com/office/officeart/2005/8/layout/hList1"/>
    <dgm:cxn modelId="{4823631B-E49E-4C24-A89B-58E71B0F9612}" type="presParOf" srcId="{8BD1EF78-C943-4187-9E15-213EAF35DBB2}" destId="{AF16EAEA-34F6-4794-BCB8-D5FF3B878009}" srcOrd="0" destOrd="0" presId="urn:microsoft.com/office/officeart/2005/8/layout/hList1"/>
    <dgm:cxn modelId="{AD0BEAD4-041A-4F80-97B1-CFA04189E5DC}" type="presParOf" srcId="{AF16EAEA-34F6-4794-BCB8-D5FF3B878009}" destId="{4524F66C-FF72-4314-B0DF-78E040966041}" srcOrd="0" destOrd="0" presId="urn:microsoft.com/office/officeart/2005/8/layout/hList1"/>
    <dgm:cxn modelId="{8A41D5D0-56FF-4FCD-B785-399ED91E5D41}" type="presParOf" srcId="{AF16EAEA-34F6-4794-BCB8-D5FF3B878009}" destId="{9D804130-7238-4241-8335-CE015B3E0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BF73-A97B-4C99-87E4-FE89612BB138}">
      <dsp:nvSpPr>
        <dsp:cNvPr id="0" name=""/>
        <dsp:cNvSpPr/>
      </dsp:nvSpPr>
      <dsp:spPr>
        <a:xfrm>
          <a:off x="0" y="660226"/>
          <a:ext cx="7886700" cy="9354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Tribal Consultation in ESSA</a:t>
          </a:r>
        </a:p>
      </dsp:txBody>
      <dsp:txXfrm>
        <a:off x="45663" y="705889"/>
        <a:ext cx="7795374" cy="844089"/>
      </dsp:txXfrm>
    </dsp:sp>
    <dsp:sp modelId="{58BF1B27-469B-494B-97B7-EF432710D62F}">
      <dsp:nvSpPr>
        <dsp:cNvPr id="0" name=""/>
        <dsp:cNvSpPr/>
      </dsp:nvSpPr>
      <dsp:spPr>
        <a:xfrm>
          <a:off x="0" y="1707961"/>
          <a:ext cx="7886700" cy="9354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Parent &amp; Family Engagement in ESSA</a:t>
          </a:r>
        </a:p>
      </dsp:txBody>
      <dsp:txXfrm>
        <a:off x="45663" y="1753624"/>
        <a:ext cx="7795374" cy="844089"/>
      </dsp:txXfrm>
    </dsp:sp>
    <dsp:sp modelId="{A61FBF77-A50A-4A39-9B94-33FBC89914ED}">
      <dsp:nvSpPr>
        <dsp:cNvPr id="0" name=""/>
        <dsp:cNvSpPr/>
      </dsp:nvSpPr>
      <dsp:spPr>
        <a:xfrm>
          <a:off x="0" y="2755696"/>
          <a:ext cx="7886700" cy="9354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dirty="0"/>
            <a:t>Alaska Statutes &amp; Regulations </a:t>
          </a:r>
        </a:p>
      </dsp:txBody>
      <dsp:txXfrm>
        <a:off x="45663" y="2801359"/>
        <a:ext cx="7795374" cy="84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7C299-5FBF-4EA8-B16F-B071077E2BFD}">
      <dsp:nvSpPr>
        <dsp:cNvPr id="0" name=""/>
        <dsp:cNvSpPr/>
      </dsp:nvSpPr>
      <dsp:spPr>
        <a:xfrm>
          <a:off x="0" y="41588"/>
          <a:ext cx="3886200" cy="4268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What are some good examples of districts working collaboratively with Tribes or Tribal Organizations to best support Alaska Native students?</a:t>
          </a:r>
        </a:p>
      </dsp:txBody>
      <dsp:txXfrm>
        <a:off x="189709" y="231297"/>
        <a:ext cx="3506782" cy="3888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7C299-5FBF-4EA8-B16F-B071077E2BFD}">
      <dsp:nvSpPr>
        <dsp:cNvPr id="0" name=""/>
        <dsp:cNvSpPr/>
      </dsp:nvSpPr>
      <dsp:spPr>
        <a:xfrm>
          <a:off x="0" y="396869"/>
          <a:ext cx="4296568" cy="173415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What is parent and family engagement? </a:t>
          </a:r>
        </a:p>
      </dsp:txBody>
      <dsp:txXfrm>
        <a:off x="84655" y="481524"/>
        <a:ext cx="4127258" cy="1564849"/>
      </dsp:txXfrm>
    </dsp:sp>
    <dsp:sp modelId="{9D60DE7F-EF38-4E11-AAED-C012F1B18CD1}">
      <dsp:nvSpPr>
        <dsp:cNvPr id="0" name=""/>
        <dsp:cNvSpPr/>
      </dsp:nvSpPr>
      <dsp:spPr>
        <a:xfrm>
          <a:off x="0" y="2220309"/>
          <a:ext cx="4296568" cy="173415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What is the importance of parent and family engagement? </a:t>
          </a:r>
        </a:p>
      </dsp:txBody>
      <dsp:txXfrm>
        <a:off x="84655" y="2304964"/>
        <a:ext cx="4127258" cy="15648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4828C-0B68-4A22-B872-B223B5CCF885}">
      <dsp:nvSpPr>
        <dsp:cNvPr id="0" name=""/>
        <dsp:cNvSpPr/>
      </dsp:nvSpPr>
      <dsp:spPr>
        <a:xfrm>
          <a:off x="39" y="41560"/>
          <a:ext cx="3783256" cy="8710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a:t>“Parent” to “Parent and Family” </a:t>
          </a:r>
        </a:p>
      </dsp:txBody>
      <dsp:txXfrm>
        <a:off x="39" y="41560"/>
        <a:ext cx="3783256" cy="871034"/>
      </dsp:txXfrm>
    </dsp:sp>
    <dsp:sp modelId="{B330E417-4DE6-4203-8D99-683C4B2472E9}">
      <dsp:nvSpPr>
        <dsp:cNvPr id="0" name=""/>
        <dsp:cNvSpPr/>
      </dsp:nvSpPr>
      <dsp:spPr>
        <a:xfrm>
          <a:off x="39" y="912595"/>
          <a:ext cx="3783256" cy="368928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Adding family is </a:t>
          </a:r>
          <a:r>
            <a:rPr lang="en-US" sz="2400" b="1" kern="1200" dirty="0"/>
            <a:t>inclusive and respective of all adults who raise and care for children </a:t>
          </a:r>
          <a:r>
            <a:rPr lang="en-US" sz="2400" kern="1200" dirty="0"/>
            <a:t>(i.e., biological parents, adoptive parent, foster parents, grandparents, legal and informal guardians, and adult siblings) </a:t>
          </a:r>
        </a:p>
      </dsp:txBody>
      <dsp:txXfrm>
        <a:off x="39" y="912595"/>
        <a:ext cx="3783256" cy="3689280"/>
      </dsp:txXfrm>
    </dsp:sp>
    <dsp:sp modelId="{87CCF744-C107-4CD3-B73A-AD783AE0C6C0}">
      <dsp:nvSpPr>
        <dsp:cNvPr id="0" name=""/>
        <dsp:cNvSpPr/>
      </dsp:nvSpPr>
      <dsp:spPr>
        <a:xfrm>
          <a:off x="4312952" y="41560"/>
          <a:ext cx="3783256" cy="8710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dirty="0"/>
            <a:t>“Involvement” to “Engagement” </a:t>
          </a:r>
        </a:p>
      </dsp:txBody>
      <dsp:txXfrm>
        <a:off x="4312952" y="41560"/>
        <a:ext cx="3783256" cy="871034"/>
      </dsp:txXfrm>
    </dsp:sp>
    <dsp:sp modelId="{5D761B24-F7A4-4988-A245-A62147AFBC01}">
      <dsp:nvSpPr>
        <dsp:cNvPr id="0" name=""/>
        <dsp:cNvSpPr/>
      </dsp:nvSpPr>
      <dsp:spPr>
        <a:xfrm>
          <a:off x="4312952" y="912595"/>
          <a:ext cx="3783256" cy="368928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Involvement implies </a:t>
          </a:r>
          <a:r>
            <a:rPr lang="en-US" sz="2400" b="1" kern="1200" dirty="0"/>
            <a:t>doing to </a:t>
          </a:r>
        </a:p>
        <a:p>
          <a:pPr marL="228600" lvl="1" indent="-228600" algn="l" defTabSz="1066800" rtl="0">
            <a:lnSpc>
              <a:spcPct val="90000"/>
            </a:lnSpc>
            <a:spcBef>
              <a:spcPct val="0"/>
            </a:spcBef>
            <a:spcAft>
              <a:spcPct val="15000"/>
            </a:spcAft>
            <a:buChar char="•"/>
          </a:pPr>
          <a:r>
            <a:rPr lang="en-US" sz="2400" kern="1200" dirty="0"/>
            <a:t>Engagement implies </a:t>
          </a:r>
          <a:r>
            <a:rPr lang="en-US" sz="2400" b="1" kern="1200" dirty="0"/>
            <a:t>doing with</a:t>
          </a:r>
        </a:p>
      </dsp:txBody>
      <dsp:txXfrm>
        <a:off x="4312952" y="912595"/>
        <a:ext cx="3783256" cy="3689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6017-AC18-4CAB-9BE0-5C4BE2ADA7C6}">
      <dsp:nvSpPr>
        <dsp:cNvPr id="0" name=""/>
        <dsp:cNvSpPr/>
      </dsp:nvSpPr>
      <dsp:spPr>
        <a:xfrm>
          <a:off x="3981" y="473477"/>
          <a:ext cx="2036312" cy="357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rtl="0">
            <a:lnSpc>
              <a:spcPct val="90000"/>
            </a:lnSpc>
            <a:spcBef>
              <a:spcPct val="0"/>
            </a:spcBef>
            <a:spcAft>
              <a:spcPct val="35000"/>
            </a:spcAft>
            <a:buNone/>
          </a:pPr>
          <a:r>
            <a:rPr lang="en-US" sz="1900" kern="1200" dirty="0"/>
            <a:t>The participation of parents in </a:t>
          </a:r>
          <a:r>
            <a:rPr lang="en-US" sz="1900" b="1" kern="1200" dirty="0"/>
            <a:t>regular</a:t>
          </a:r>
          <a:r>
            <a:rPr lang="en-US" sz="1900" kern="1200" dirty="0"/>
            <a:t>, </a:t>
          </a:r>
          <a:r>
            <a:rPr lang="en-US" sz="1900" b="1" kern="1200" dirty="0"/>
            <a:t>two-way</a:t>
          </a:r>
          <a:r>
            <a:rPr lang="en-US" sz="1900" kern="1200" dirty="0"/>
            <a:t>, and </a:t>
          </a:r>
          <a:r>
            <a:rPr lang="en-US" sz="1900" b="1" kern="1200" dirty="0"/>
            <a:t>meaningful</a:t>
          </a:r>
          <a:r>
            <a:rPr lang="en-US" sz="1900" kern="1200" dirty="0"/>
            <a:t> </a:t>
          </a:r>
          <a:r>
            <a:rPr lang="en-US" sz="1900" b="1" kern="1200" dirty="0"/>
            <a:t>communication</a:t>
          </a:r>
          <a:r>
            <a:rPr lang="en-US" sz="1900" kern="1200" dirty="0"/>
            <a:t> involving student academic learning and other school activities, including ensuring that parents: </a:t>
          </a:r>
        </a:p>
      </dsp:txBody>
      <dsp:txXfrm>
        <a:off x="3981" y="473477"/>
        <a:ext cx="2036312" cy="3573900"/>
      </dsp:txXfrm>
    </dsp:sp>
    <dsp:sp modelId="{7DDA04A2-A194-46BB-8E1F-491A911F5183}">
      <dsp:nvSpPr>
        <dsp:cNvPr id="0" name=""/>
        <dsp:cNvSpPr/>
      </dsp:nvSpPr>
      <dsp:spPr>
        <a:xfrm>
          <a:off x="2040293" y="473477"/>
          <a:ext cx="407262" cy="3573900"/>
        </a:xfrm>
        <a:prstGeom prst="leftBrace">
          <a:avLst>
            <a:gd name="adj1" fmla="val 35000"/>
            <a:gd name="adj2" fmla="val 5000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0058D-6EAF-43BB-B5B4-765F16C5D3C1}">
      <dsp:nvSpPr>
        <dsp:cNvPr id="0" name=""/>
        <dsp:cNvSpPr/>
      </dsp:nvSpPr>
      <dsp:spPr>
        <a:xfrm>
          <a:off x="2610460" y="473477"/>
          <a:ext cx="5538769" cy="35739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a:t>play an integral role </a:t>
          </a:r>
          <a:r>
            <a:rPr lang="en-US" sz="1900" kern="1200" dirty="0"/>
            <a:t>in assisting their child’s learning; </a:t>
          </a:r>
        </a:p>
        <a:p>
          <a:pPr marL="171450" lvl="1" indent="-171450" algn="l" defTabSz="844550" rtl="0">
            <a:lnSpc>
              <a:spcPct val="90000"/>
            </a:lnSpc>
            <a:spcBef>
              <a:spcPct val="0"/>
            </a:spcBef>
            <a:spcAft>
              <a:spcPct val="15000"/>
            </a:spcAft>
            <a:buChar char="•"/>
          </a:pPr>
          <a:r>
            <a:rPr lang="en-US" sz="1900" kern="1200" dirty="0"/>
            <a:t>are </a:t>
          </a:r>
          <a:r>
            <a:rPr lang="en-US" sz="1900" b="1" kern="1200" dirty="0"/>
            <a:t>encouraged to be actively involved</a:t>
          </a:r>
          <a:r>
            <a:rPr lang="en-US" sz="1900" kern="1200" dirty="0"/>
            <a:t> in their child’s education at school; </a:t>
          </a:r>
        </a:p>
        <a:p>
          <a:pPr marL="171450" lvl="1" indent="-171450" algn="l" defTabSz="844550" rtl="0">
            <a:lnSpc>
              <a:spcPct val="90000"/>
            </a:lnSpc>
            <a:spcBef>
              <a:spcPct val="0"/>
            </a:spcBef>
            <a:spcAft>
              <a:spcPct val="15000"/>
            </a:spcAft>
            <a:buChar char="•"/>
          </a:pPr>
          <a:r>
            <a:rPr lang="en-US" sz="1900" kern="1200" dirty="0"/>
            <a:t>are </a:t>
          </a:r>
          <a:r>
            <a:rPr lang="en-US" sz="1900" b="1" kern="1200" dirty="0"/>
            <a:t>full partners </a:t>
          </a:r>
          <a:r>
            <a:rPr lang="en-US" sz="1900" kern="1200" dirty="0"/>
            <a:t>in their child’s education and are included, as appropriate, in</a:t>
          </a:r>
        </a:p>
        <a:p>
          <a:pPr marL="342900" lvl="2" indent="-171450" algn="l" defTabSz="844550" rtl="0">
            <a:lnSpc>
              <a:spcPct val="90000"/>
            </a:lnSpc>
            <a:spcBef>
              <a:spcPct val="0"/>
            </a:spcBef>
            <a:spcAft>
              <a:spcPct val="15000"/>
            </a:spcAft>
            <a:buChar char="•"/>
          </a:pPr>
          <a:r>
            <a:rPr lang="en-US" sz="1900" b="1" kern="1200" dirty="0"/>
            <a:t>decision-making</a:t>
          </a:r>
          <a:r>
            <a:rPr lang="en-US" sz="1900" kern="1200" dirty="0"/>
            <a:t> and on advisory committees to assist in the education of their child; and </a:t>
          </a:r>
        </a:p>
        <a:p>
          <a:pPr marL="342900" lvl="2" indent="-171450" algn="l" defTabSz="844550" rtl="0">
            <a:lnSpc>
              <a:spcPct val="90000"/>
            </a:lnSpc>
            <a:spcBef>
              <a:spcPct val="0"/>
            </a:spcBef>
            <a:spcAft>
              <a:spcPct val="15000"/>
            </a:spcAft>
            <a:buChar char="•"/>
          </a:pPr>
          <a:r>
            <a:rPr lang="en-US" sz="1900" kern="1200" dirty="0"/>
            <a:t>the carrying out of other activities, such as those described in the parent &amp; family engagement section of Title I-A.</a:t>
          </a:r>
        </a:p>
      </dsp:txBody>
      <dsp:txXfrm>
        <a:off x="2610460" y="473477"/>
        <a:ext cx="5538769" cy="35739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F42D-38F0-4A22-9DDB-4D1DACE6C577}">
      <dsp:nvSpPr>
        <dsp:cNvPr id="0" name=""/>
        <dsp:cNvSpPr/>
      </dsp:nvSpPr>
      <dsp:spPr>
        <a:xfrm>
          <a:off x="0" y="0"/>
          <a:ext cx="7886700" cy="43513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t>When families and districts partner in meaningful ways, children: </a:t>
          </a:r>
        </a:p>
      </dsp:txBody>
      <dsp:txXfrm>
        <a:off x="0" y="0"/>
        <a:ext cx="7886700" cy="1305401"/>
      </dsp:txXfrm>
    </dsp:sp>
    <dsp:sp modelId="{552114A9-93E1-416A-A76C-B2F6BFF49B9E}">
      <dsp:nvSpPr>
        <dsp:cNvPr id="0" name=""/>
        <dsp:cNvSpPr/>
      </dsp:nvSpPr>
      <dsp:spPr>
        <a:xfrm>
          <a:off x="788670" y="1305507"/>
          <a:ext cx="6309360" cy="63389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rtl="0">
            <a:lnSpc>
              <a:spcPct val="90000"/>
            </a:lnSpc>
            <a:spcBef>
              <a:spcPct val="0"/>
            </a:spcBef>
            <a:spcAft>
              <a:spcPct val="35000"/>
            </a:spcAft>
            <a:buNone/>
          </a:pPr>
          <a:r>
            <a:rPr lang="en-US" sz="2700" kern="1200"/>
            <a:t>have more positive attitudes toward school </a:t>
          </a:r>
        </a:p>
      </dsp:txBody>
      <dsp:txXfrm>
        <a:off x="807236" y="1324073"/>
        <a:ext cx="6272228" cy="596765"/>
      </dsp:txXfrm>
    </dsp:sp>
    <dsp:sp modelId="{85198C11-AD10-4C3F-BB9D-ED075FA449CD}">
      <dsp:nvSpPr>
        <dsp:cNvPr id="0" name=""/>
        <dsp:cNvSpPr/>
      </dsp:nvSpPr>
      <dsp:spPr>
        <a:xfrm>
          <a:off x="788670" y="2036927"/>
          <a:ext cx="6309360" cy="63389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rtl="0">
            <a:lnSpc>
              <a:spcPct val="90000"/>
            </a:lnSpc>
            <a:spcBef>
              <a:spcPct val="0"/>
            </a:spcBef>
            <a:spcAft>
              <a:spcPct val="35000"/>
            </a:spcAft>
            <a:buNone/>
          </a:pPr>
          <a:r>
            <a:rPr lang="en-US" sz="2700" kern="1200"/>
            <a:t>stay in school longer </a:t>
          </a:r>
        </a:p>
      </dsp:txBody>
      <dsp:txXfrm>
        <a:off x="807236" y="2055493"/>
        <a:ext cx="6272228" cy="596765"/>
      </dsp:txXfrm>
    </dsp:sp>
    <dsp:sp modelId="{1BBADFBF-CB81-4246-ABBC-A56774018303}">
      <dsp:nvSpPr>
        <dsp:cNvPr id="0" name=""/>
        <dsp:cNvSpPr/>
      </dsp:nvSpPr>
      <dsp:spPr>
        <a:xfrm>
          <a:off x="788670" y="2768347"/>
          <a:ext cx="6309360" cy="63389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rtl="0">
            <a:lnSpc>
              <a:spcPct val="90000"/>
            </a:lnSpc>
            <a:spcBef>
              <a:spcPct val="0"/>
            </a:spcBef>
            <a:spcAft>
              <a:spcPct val="35000"/>
            </a:spcAft>
            <a:buNone/>
          </a:pPr>
          <a:r>
            <a:rPr lang="en-US" sz="2700" kern="1200"/>
            <a:t>have better attendance </a:t>
          </a:r>
        </a:p>
      </dsp:txBody>
      <dsp:txXfrm>
        <a:off x="807236" y="2786913"/>
        <a:ext cx="6272228" cy="596765"/>
      </dsp:txXfrm>
    </dsp:sp>
    <dsp:sp modelId="{AC6E113A-420B-4751-A17F-889E8CE10D8B}">
      <dsp:nvSpPr>
        <dsp:cNvPr id="0" name=""/>
        <dsp:cNvSpPr/>
      </dsp:nvSpPr>
      <dsp:spPr>
        <a:xfrm>
          <a:off x="788670" y="3499767"/>
          <a:ext cx="6309360" cy="63389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51435" rIns="68580" bIns="51435" numCol="1" spcCol="1270" anchor="ctr" anchorCtr="0">
          <a:noAutofit/>
        </a:bodyPr>
        <a:lstStyle/>
        <a:p>
          <a:pPr marL="0" lvl="0" indent="0" algn="ctr" defTabSz="1200150" rtl="0">
            <a:lnSpc>
              <a:spcPct val="90000"/>
            </a:lnSpc>
            <a:spcBef>
              <a:spcPct val="0"/>
            </a:spcBef>
            <a:spcAft>
              <a:spcPct val="35000"/>
            </a:spcAft>
            <a:buNone/>
          </a:pPr>
          <a:r>
            <a:rPr lang="en-US" sz="2700" kern="1200"/>
            <a:t>experience more school success </a:t>
          </a:r>
        </a:p>
      </dsp:txBody>
      <dsp:txXfrm>
        <a:off x="807236" y="3518333"/>
        <a:ext cx="6272228" cy="5967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DFBC2-AEDC-4FBE-912C-2F6F2F105A8A}">
      <dsp:nvSpPr>
        <dsp:cNvPr id="0" name=""/>
        <dsp:cNvSpPr/>
      </dsp:nvSpPr>
      <dsp:spPr>
        <a:xfrm>
          <a:off x="0" y="8109"/>
          <a:ext cx="7886700" cy="7776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Districts must: </a:t>
          </a:r>
        </a:p>
      </dsp:txBody>
      <dsp:txXfrm>
        <a:off x="0" y="8109"/>
        <a:ext cx="7886700" cy="777600"/>
      </dsp:txXfrm>
    </dsp:sp>
    <dsp:sp modelId="{9733C1B9-50ED-4F8A-987F-33BE10C39F19}">
      <dsp:nvSpPr>
        <dsp:cNvPr id="0" name=""/>
        <dsp:cNvSpPr/>
      </dsp:nvSpPr>
      <dsp:spPr>
        <a:xfrm>
          <a:off x="0" y="785709"/>
          <a:ext cx="7886700" cy="355752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Implement programs, activities, and procedures to </a:t>
          </a:r>
          <a:r>
            <a:rPr lang="en-US" sz="2700" b="1" kern="1200" dirty="0"/>
            <a:t>involve parents and family members</a:t>
          </a:r>
          <a:r>
            <a:rPr lang="en-US" sz="2700" kern="1200" dirty="0"/>
            <a:t> in Title I-A programs. </a:t>
          </a:r>
        </a:p>
        <a:p>
          <a:pPr marL="228600" lvl="1" indent="-228600" algn="l" defTabSz="1200150" rtl="0">
            <a:lnSpc>
              <a:spcPct val="90000"/>
            </a:lnSpc>
            <a:spcBef>
              <a:spcPct val="0"/>
            </a:spcBef>
            <a:spcAft>
              <a:spcPct val="15000"/>
            </a:spcAft>
            <a:buChar char="•"/>
          </a:pPr>
          <a:r>
            <a:rPr lang="en-US" sz="2700" kern="1200"/>
            <a:t>Plan and implement such programs, activities, and procedures with </a:t>
          </a:r>
          <a:r>
            <a:rPr lang="en-US" sz="2700" b="1" kern="1200"/>
            <a:t>meaningful consultation</a:t>
          </a:r>
          <a:r>
            <a:rPr lang="en-US" sz="2700" kern="1200"/>
            <a:t> with parents of participating children </a:t>
          </a:r>
        </a:p>
        <a:p>
          <a:pPr marL="228600" lvl="1" indent="-228600" algn="l" defTabSz="1200150" rtl="0">
            <a:lnSpc>
              <a:spcPct val="90000"/>
            </a:lnSpc>
            <a:spcBef>
              <a:spcPct val="0"/>
            </a:spcBef>
            <a:spcAft>
              <a:spcPct val="15000"/>
            </a:spcAft>
            <a:buChar char="•"/>
          </a:pPr>
          <a:r>
            <a:rPr lang="en-US" sz="2700" b="1" kern="1200"/>
            <a:t>Conduct outreach </a:t>
          </a:r>
          <a:r>
            <a:rPr lang="en-US" sz="2700" kern="1200"/>
            <a:t>to all parents and family members</a:t>
          </a:r>
        </a:p>
      </dsp:txBody>
      <dsp:txXfrm>
        <a:off x="0" y="785709"/>
        <a:ext cx="7886700" cy="3557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29B95-02EF-4616-9B63-D84D03C661CF}">
      <dsp:nvSpPr>
        <dsp:cNvPr id="0" name=""/>
        <dsp:cNvSpPr/>
      </dsp:nvSpPr>
      <dsp:spPr>
        <a:xfrm>
          <a:off x="319627" y="1435"/>
          <a:ext cx="7247445" cy="43484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t>Each </a:t>
          </a:r>
          <a:r>
            <a:rPr lang="en-US" sz="3700" u="sng" kern="1200" dirty="0"/>
            <a:t>district</a:t>
          </a:r>
          <a:r>
            <a:rPr lang="en-US" sz="3700" kern="1200" dirty="0"/>
            <a:t> and </a:t>
          </a:r>
          <a:r>
            <a:rPr lang="en-US" sz="3700" u="sng" kern="1200" dirty="0"/>
            <a:t>school</a:t>
          </a:r>
          <a:r>
            <a:rPr lang="en-US" sz="3700" kern="1200" dirty="0"/>
            <a:t> that receives Title I-A funds shall </a:t>
          </a:r>
          <a:r>
            <a:rPr lang="en-US" sz="3700" b="1" kern="1200" dirty="0"/>
            <a:t>develop jointly with</a:t>
          </a:r>
          <a:r>
            <a:rPr lang="en-US" sz="3700" kern="1200" dirty="0"/>
            <a:t>, </a:t>
          </a:r>
          <a:r>
            <a:rPr lang="en-US" sz="3700" b="1" kern="1200" dirty="0"/>
            <a:t>agree on with</a:t>
          </a:r>
          <a:r>
            <a:rPr lang="en-US" sz="3700" kern="1200" dirty="0"/>
            <a:t>, and </a:t>
          </a:r>
          <a:r>
            <a:rPr lang="en-US" sz="3700" b="1" kern="1200" dirty="0"/>
            <a:t>distribute to</a:t>
          </a:r>
          <a:r>
            <a:rPr lang="en-US" sz="3700" kern="1200" dirty="0"/>
            <a:t>, </a:t>
          </a:r>
          <a:r>
            <a:rPr lang="en-US" sz="3700" b="1" kern="1200" dirty="0"/>
            <a:t>parents and family members </a:t>
          </a:r>
          <a:r>
            <a:rPr lang="en-US" sz="3700" kern="1200" dirty="0"/>
            <a:t>of participating children, a written parent and family engagement policy. </a:t>
          </a:r>
        </a:p>
      </dsp:txBody>
      <dsp:txXfrm>
        <a:off x="319627" y="1435"/>
        <a:ext cx="7247445" cy="43484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21CE-F8D5-4BB9-A96A-8E4C100F8720}">
      <dsp:nvSpPr>
        <dsp:cNvPr id="0" name=""/>
        <dsp:cNvSpPr/>
      </dsp:nvSpPr>
      <dsp:spPr>
        <a:xfrm rot="5400000">
          <a:off x="-399074" y="402366"/>
          <a:ext cx="2660496" cy="186234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kern="1200"/>
            <a:t>Percentage of funds </a:t>
          </a:r>
        </a:p>
      </dsp:txBody>
      <dsp:txXfrm rot="-5400000">
        <a:off x="1" y="934466"/>
        <a:ext cx="1862347" cy="798149"/>
      </dsp:txXfrm>
    </dsp:sp>
    <dsp:sp modelId="{B34C9C59-9C75-44AF-B755-19516647BE73}">
      <dsp:nvSpPr>
        <dsp:cNvPr id="0" name=""/>
        <dsp:cNvSpPr/>
      </dsp:nvSpPr>
      <dsp:spPr>
        <a:xfrm rot="5400000">
          <a:off x="4365824" y="-2500184"/>
          <a:ext cx="1729322" cy="673627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Each district that receives more than $500,000 Title I-A funds shall reserve at least 1% of its Title I allocation to assist schools </a:t>
          </a:r>
          <a:r>
            <a:rPr lang="en-US" sz="1900" b="1" kern="1200" dirty="0"/>
            <a:t>to carry out the parent and family engagement activities </a:t>
          </a:r>
        </a:p>
        <a:p>
          <a:pPr marL="342900" lvl="2" indent="-171450" algn="l" defTabSz="844550" rtl="0">
            <a:lnSpc>
              <a:spcPct val="90000"/>
            </a:lnSpc>
            <a:spcBef>
              <a:spcPct val="0"/>
            </a:spcBef>
            <a:spcAft>
              <a:spcPct val="15000"/>
            </a:spcAft>
            <a:buChar char="•"/>
          </a:pPr>
          <a:r>
            <a:rPr lang="en-US" sz="1900" kern="1200" dirty="0"/>
            <a:t>Note: Districts that receive $500,000 or less may choose to use reserve funds</a:t>
          </a:r>
        </a:p>
      </dsp:txBody>
      <dsp:txXfrm rot="-5400000">
        <a:off x="1862348" y="87711"/>
        <a:ext cx="6651857" cy="1560484"/>
      </dsp:txXfrm>
    </dsp:sp>
    <dsp:sp modelId="{22F72672-3DD5-4CAC-8A53-E2ECECCD7772}">
      <dsp:nvSpPr>
        <dsp:cNvPr id="0" name=""/>
        <dsp:cNvSpPr/>
      </dsp:nvSpPr>
      <dsp:spPr>
        <a:xfrm rot="5400000">
          <a:off x="-399074" y="2780375"/>
          <a:ext cx="2660496" cy="186234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kern="1200"/>
            <a:t>Parent and family input </a:t>
          </a:r>
        </a:p>
      </dsp:txBody>
      <dsp:txXfrm rot="-5400000">
        <a:off x="1" y="3312475"/>
        <a:ext cx="1862347" cy="798149"/>
      </dsp:txXfrm>
    </dsp:sp>
    <dsp:sp modelId="{E90DD1AD-5C99-44FE-A1CD-A9B8B9252645}">
      <dsp:nvSpPr>
        <dsp:cNvPr id="0" name=""/>
        <dsp:cNvSpPr/>
      </dsp:nvSpPr>
      <dsp:spPr>
        <a:xfrm rot="5400000">
          <a:off x="4365824" y="-122176"/>
          <a:ext cx="1729322" cy="673627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Parents and family members of children receiving Title I services shall </a:t>
          </a:r>
          <a:r>
            <a:rPr lang="en-US" sz="1900" b="1" kern="1200" dirty="0"/>
            <a:t>be involved in the decisions regarding how these funds are used </a:t>
          </a:r>
        </a:p>
      </dsp:txBody>
      <dsp:txXfrm rot="-5400000">
        <a:off x="1862348" y="2465719"/>
        <a:ext cx="6651857" cy="15604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EA630-2E49-4CD7-A09A-989A9DA02160}">
      <dsp:nvSpPr>
        <dsp:cNvPr id="0" name=""/>
        <dsp:cNvSpPr/>
      </dsp:nvSpPr>
      <dsp:spPr>
        <a:xfrm>
          <a:off x="0" y="22093"/>
          <a:ext cx="8252800" cy="71954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Title I-A provides parents the right to know:</a:t>
          </a:r>
        </a:p>
      </dsp:txBody>
      <dsp:txXfrm>
        <a:off x="35125" y="57218"/>
        <a:ext cx="8182550" cy="649299"/>
      </dsp:txXfrm>
    </dsp:sp>
    <dsp:sp modelId="{06EAAC58-D8D6-47EF-8261-C00076903E5E}">
      <dsp:nvSpPr>
        <dsp:cNvPr id="0" name=""/>
        <dsp:cNvSpPr/>
      </dsp:nvSpPr>
      <dsp:spPr>
        <a:xfrm>
          <a:off x="0" y="741643"/>
          <a:ext cx="8252800"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2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t>the professional qualifications of their student’s classroom teachers and paraprofessionals</a:t>
          </a:r>
        </a:p>
        <a:p>
          <a:pPr marL="228600" lvl="1" indent="-228600" algn="l" defTabSz="1022350" rtl="0">
            <a:lnSpc>
              <a:spcPct val="90000"/>
            </a:lnSpc>
            <a:spcBef>
              <a:spcPct val="0"/>
            </a:spcBef>
            <a:spcAft>
              <a:spcPct val="20000"/>
            </a:spcAft>
            <a:buChar char="•"/>
          </a:pPr>
          <a:r>
            <a:rPr lang="en-US" sz="2300" kern="1200" dirty="0"/>
            <a:t>level of achievement and academic growth of their student(s)</a:t>
          </a:r>
        </a:p>
        <a:p>
          <a:pPr marL="228600" lvl="1" indent="-228600" algn="l" defTabSz="1022350" rtl="0">
            <a:lnSpc>
              <a:spcPct val="90000"/>
            </a:lnSpc>
            <a:spcBef>
              <a:spcPct val="0"/>
            </a:spcBef>
            <a:spcAft>
              <a:spcPct val="20000"/>
            </a:spcAft>
            <a:buChar char="•"/>
          </a:pPr>
          <a:r>
            <a:rPr lang="en-US" sz="2300" kern="1200" dirty="0"/>
            <a:t>that their student(s) has been assigned, or has been taught for 4 consecutive weeks by, a teacher who does not meet applicable State certification or licensure requirements</a:t>
          </a:r>
        </a:p>
        <a:p>
          <a:pPr marL="228600" lvl="1" indent="-228600" algn="l" defTabSz="1022350" rtl="0">
            <a:lnSpc>
              <a:spcPct val="90000"/>
            </a:lnSpc>
            <a:spcBef>
              <a:spcPct val="0"/>
            </a:spcBef>
            <a:spcAft>
              <a:spcPct val="20000"/>
            </a:spcAft>
            <a:buChar char="•"/>
          </a:pPr>
          <a:r>
            <a:rPr lang="en-US" sz="2300" kern="1200" dirty="0"/>
            <a:t>any State or district policy regarding student participation in any State or local assessments</a:t>
          </a:r>
        </a:p>
        <a:p>
          <a:pPr marL="228600" lvl="1" indent="-228600" algn="l" defTabSz="1022350" rtl="0">
            <a:lnSpc>
              <a:spcPct val="90000"/>
            </a:lnSpc>
            <a:spcBef>
              <a:spcPct val="0"/>
            </a:spcBef>
            <a:spcAft>
              <a:spcPct val="20000"/>
            </a:spcAft>
            <a:buChar char="•"/>
          </a:pPr>
          <a:r>
            <a:rPr lang="en-US" sz="2300" kern="1200" dirty="0"/>
            <a:t>information on each required assessment </a:t>
          </a:r>
        </a:p>
        <a:p>
          <a:pPr marL="228600" lvl="1" indent="-228600" algn="l" defTabSz="1022350" rtl="0">
            <a:lnSpc>
              <a:spcPct val="90000"/>
            </a:lnSpc>
            <a:spcBef>
              <a:spcPct val="0"/>
            </a:spcBef>
            <a:spcAft>
              <a:spcPct val="20000"/>
            </a:spcAft>
            <a:buChar char="•"/>
          </a:pPr>
          <a:r>
            <a:rPr lang="en-US" sz="2300" kern="1200" dirty="0"/>
            <a:t>if applicable, information regarding their student being identified as an English Learner and their rights as parents  </a:t>
          </a:r>
        </a:p>
      </dsp:txBody>
      <dsp:txXfrm>
        <a:off x="0" y="741643"/>
        <a:ext cx="8252800" cy="39744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0E2B8-F925-4311-AFDA-2865EF941077}">
      <dsp:nvSpPr>
        <dsp:cNvPr id="0" name=""/>
        <dsp:cNvSpPr/>
      </dsp:nvSpPr>
      <dsp:spPr>
        <a:xfrm>
          <a:off x="853267" y="2671"/>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assist parents in understanding the academic standards and assessments</a:t>
          </a:r>
        </a:p>
      </dsp:txBody>
      <dsp:txXfrm>
        <a:off x="853267" y="2671"/>
        <a:ext cx="2287427" cy="1372456"/>
      </dsp:txXfrm>
    </dsp:sp>
    <dsp:sp modelId="{D18EC0CF-F045-449A-89CC-57CACE9F2715}">
      <dsp:nvSpPr>
        <dsp:cNvPr id="0" name=""/>
        <dsp:cNvSpPr/>
      </dsp:nvSpPr>
      <dsp:spPr>
        <a:xfrm>
          <a:off x="3369438" y="2671"/>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assist parents in understanding the requirements of Title I</a:t>
          </a:r>
        </a:p>
      </dsp:txBody>
      <dsp:txXfrm>
        <a:off x="3369438" y="2671"/>
        <a:ext cx="2287427" cy="1372456"/>
      </dsp:txXfrm>
    </dsp:sp>
    <dsp:sp modelId="{999404E2-9990-42BE-A509-A7712D0D0A33}">
      <dsp:nvSpPr>
        <dsp:cNvPr id="0" name=""/>
        <dsp:cNvSpPr/>
      </dsp:nvSpPr>
      <dsp:spPr>
        <a:xfrm>
          <a:off x="5885608" y="2671"/>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assist parents in how to monitor their </a:t>
          </a:r>
          <a:r>
            <a:rPr lang="en-US" sz="1800" kern="1200"/>
            <a:t>child’s progress and work with educators</a:t>
          </a:r>
          <a:endParaRPr lang="en-US" sz="1800" kern="1200" dirty="0"/>
        </a:p>
      </dsp:txBody>
      <dsp:txXfrm>
        <a:off x="5885608" y="2671"/>
        <a:ext cx="2287427" cy="1372456"/>
      </dsp:txXfrm>
    </dsp:sp>
    <dsp:sp modelId="{AFB776AB-125D-4192-B144-8DC1D58F88EC}">
      <dsp:nvSpPr>
        <dsp:cNvPr id="0" name=""/>
        <dsp:cNvSpPr/>
      </dsp:nvSpPr>
      <dsp:spPr>
        <a:xfrm>
          <a:off x="853267" y="1603870"/>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provide materials and training to help parents to work with their children</a:t>
          </a:r>
        </a:p>
      </dsp:txBody>
      <dsp:txXfrm>
        <a:off x="853267" y="1603870"/>
        <a:ext cx="2287427" cy="1372456"/>
      </dsp:txXfrm>
    </dsp:sp>
    <dsp:sp modelId="{24060C44-5F16-4D28-ABA9-4BB2A47DDC81}">
      <dsp:nvSpPr>
        <dsp:cNvPr id="0" name=""/>
        <dsp:cNvSpPr/>
      </dsp:nvSpPr>
      <dsp:spPr>
        <a:xfrm>
          <a:off x="3369438" y="1603870"/>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educate staff in the value and utility of contributions of parents</a:t>
          </a:r>
        </a:p>
      </dsp:txBody>
      <dsp:txXfrm>
        <a:off x="3369438" y="1603870"/>
        <a:ext cx="2287427" cy="1372456"/>
      </dsp:txXfrm>
    </dsp:sp>
    <dsp:sp modelId="{8E74201B-52A6-45C3-BF38-A6F72565DC41}">
      <dsp:nvSpPr>
        <dsp:cNvPr id="0" name=""/>
        <dsp:cNvSpPr/>
      </dsp:nvSpPr>
      <dsp:spPr>
        <a:xfrm>
          <a:off x="5885608" y="1603870"/>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educate staff in how to reach out to, communicate with, and work with parents</a:t>
          </a:r>
        </a:p>
      </dsp:txBody>
      <dsp:txXfrm>
        <a:off x="5885608" y="1603870"/>
        <a:ext cx="2287427" cy="1372456"/>
      </dsp:txXfrm>
    </dsp:sp>
    <dsp:sp modelId="{4D0FB2DA-2577-4F99-8213-78243170DA9B}">
      <dsp:nvSpPr>
        <dsp:cNvPr id="0" name=""/>
        <dsp:cNvSpPr/>
      </dsp:nvSpPr>
      <dsp:spPr>
        <a:xfrm>
          <a:off x="2111352" y="3205070"/>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coordinate parent involvement programs and activities with other programs </a:t>
          </a:r>
        </a:p>
      </dsp:txBody>
      <dsp:txXfrm>
        <a:off x="2111352" y="3205070"/>
        <a:ext cx="2287427" cy="1372456"/>
      </dsp:txXfrm>
    </dsp:sp>
    <dsp:sp modelId="{D9BDB3EB-93B1-4507-B214-8913E710F2F4}">
      <dsp:nvSpPr>
        <dsp:cNvPr id="0" name=""/>
        <dsp:cNvSpPr/>
      </dsp:nvSpPr>
      <dsp:spPr>
        <a:xfrm>
          <a:off x="4627523" y="3205070"/>
          <a:ext cx="2287427" cy="137245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provide info to parents in a format and language parents can understand </a:t>
          </a:r>
        </a:p>
      </dsp:txBody>
      <dsp:txXfrm>
        <a:off x="4627523" y="3205070"/>
        <a:ext cx="2287427" cy="1372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33522-9EF4-4084-83A3-EA4E5BB2AD5B}">
      <dsp:nvSpPr>
        <dsp:cNvPr id="0" name=""/>
        <dsp:cNvSpPr/>
      </dsp:nvSpPr>
      <dsp:spPr>
        <a:xfrm>
          <a:off x="319627" y="1435"/>
          <a:ext cx="7247445" cy="43484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kern="1200" dirty="0"/>
            <a:t>SEA/LEA Tribal Consultation requirements didn’t exist under </a:t>
          </a:r>
          <a:r>
            <a:rPr lang="en-US" sz="4400" kern="1200" dirty="0" err="1"/>
            <a:t>NCLB</a:t>
          </a:r>
          <a:endParaRPr lang="en-US" sz="4400" kern="1200" dirty="0"/>
        </a:p>
        <a:p>
          <a:pPr marL="0" lvl="0" indent="0" algn="ctr" defTabSz="1955800" rtl="0">
            <a:lnSpc>
              <a:spcPct val="90000"/>
            </a:lnSpc>
            <a:spcBef>
              <a:spcPct val="0"/>
            </a:spcBef>
            <a:spcAft>
              <a:spcPct val="35000"/>
            </a:spcAft>
            <a:buNone/>
          </a:pPr>
          <a:endParaRPr lang="en-US" sz="3200" kern="1200" dirty="0"/>
        </a:p>
      </dsp:txBody>
      <dsp:txXfrm>
        <a:off x="319627" y="1435"/>
        <a:ext cx="7247445" cy="43484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819C1-1084-40EF-A90A-83CFBA7C5029}">
      <dsp:nvSpPr>
        <dsp:cNvPr id="0" name=""/>
        <dsp:cNvSpPr/>
      </dsp:nvSpPr>
      <dsp:spPr>
        <a:xfrm>
          <a:off x="2954779" y="813244"/>
          <a:ext cx="5999097" cy="271329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In the </a:t>
          </a:r>
          <a:r>
            <a:rPr lang="en-US" sz="2400" b="1" kern="1200" dirty="0"/>
            <a:t>planning and operation </a:t>
          </a:r>
          <a:r>
            <a:rPr lang="en-US" sz="2400" kern="1200" dirty="0"/>
            <a:t>of Migrant Education Programs there must be </a:t>
          </a:r>
          <a:r>
            <a:rPr lang="en-US" sz="2400" b="1" kern="1200" dirty="0"/>
            <a:t>consultation with parents </a:t>
          </a:r>
          <a:r>
            <a:rPr lang="en-US" sz="2400" kern="1200" dirty="0"/>
            <a:t>of migratory children that is:</a:t>
          </a:r>
        </a:p>
        <a:p>
          <a:pPr marL="171450" lvl="1" indent="-171450" algn="l" defTabSz="844550" rtl="0">
            <a:lnSpc>
              <a:spcPct val="90000"/>
            </a:lnSpc>
            <a:spcBef>
              <a:spcPct val="0"/>
            </a:spcBef>
            <a:spcAft>
              <a:spcPct val="15000"/>
            </a:spcAft>
            <a:buChar char="•"/>
          </a:pPr>
          <a:r>
            <a:rPr lang="en-US" sz="1900" kern="1200" dirty="0"/>
            <a:t>in a manner that provides for the same parental and family engagement as is required for Title I-A,  and </a:t>
          </a:r>
        </a:p>
        <a:p>
          <a:pPr marL="171450" lvl="1" indent="-171450" algn="l" defTabSz="844550" rtl="0">
            <a:lnSpc>
              <a:spcPct val="90000"/>
            </a:lnSpc>
            <a:spcBef>
              <a:spcPct val="0"/>
            </a:spcBef>
            <a:spcAft>
              <a:spcPct val="15000"/>
            </a:spcAft>
            <a:buChar char="•"/>
          </a:pPr>
          <a:r>
            <a:rPr lang="en-US" sz="1900" kern="1200" dirty="0"/>
            <a:t>in a format and language understandable to the parents. </a:t>
          </a:r>
        </a:p>
      </dsp:txBody>
      <dsp:txXfrm>
        <a:off x="2954779" y="813244"/>
        <a:ext cx="5999097" cy="2713296"/>
      </dsp:txXfrm>
    </dsp:sp>
    <dsp:sp modelId="{E50C157B-457D-4250-91B1-A88513150D01}">
      <dsp:nvSpPr>
        <dsp:cNvPr id="0" name=""/>
        <dsp:cNvSpPr/>
      </dsp:nvSpPr>
      <dsp:spPr>
        <a:xfrm>
          <a:off x="0" y="813244"/>
          <a:ext cx="2686163" cy="27132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AF28-FA8C-445B-9453-09346BBBD35A}">
      <dsp:nvSpPr>
        <dsp:cNvPr id="0" name=""/>
        <dsp:cNvSpPr/>
      </dsp:nvSpPr>
      <dsp:spPr>
        <a:xfrm rot="16200000">
          <a:off x="1767680" y="-1767680"/>
          <a:ext cx="4351338" cy="7886700"/>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4391" bIns="0" numCol="1" spcCol="1270" anchor="t" anchorCtr="0">
          <a:noAutofit/>
        </a:bodyPr>
        <a:lstStyle/>
        <a:p>
          <a:pPr marL="0" lvl="0" indent="0" algn="l" defTabSz="1422400" rtl="0">
            <a:lnSpc>
              <a:spcPct val="90000"/>
            </a:lnSpc>
            <a:spcBef>
              <a:spcPct val="0"/>
            </a:spcBef>
            <a:spcAft>
              <a:spcPct val="35000"/>
            </a:spcAft>
            <a:buNone/>
          </a:pPr>
          <a:r>
            <a:rPr lang="en-US" sz="3200" kern="1200" dirty="0"/>
            <a:t>As appropriate, the program must involve parents and family members in efforts to:</a:t>
          </a:r>
        </a:p>
        <a:p>
          <a:pPr marL="228600" lvl="1" indent="-228600" algn="l" defTabSz="1111250" rtl="0">
            <a:lnSpc>
              <a:spcPct val="90000"/>
            </a:lnSpc>
            <a:spcBef>
              <a:spcPct val="0"/>
            </a:spcBef>
            <a:spcAft>
              <a:spcPct val="15000"/>
            </a:spcAft>
            <a:buChar char="•"/>
          </a:pPr>
          <a:r>
            <a:rPr lang="en-US" sz="2500" kern="1200" dirty="0"/>
            <a:t>improve the educational achievement of their children, </a:t>
          </a:r>
        </a:p>
        <a:p>
          <a:pPr marL="228600" lvl="1" indent="-228600" algn="l" defTabSz="1111250" rtl="0">
            <a:lnSpc>
              <a:spcPct val="90000"/>
            </a:lnSpc>
            <a:spcBef>
              <a:spcPct val="0"/>
            </a:spcBef>
            <a:spcAft>
              <a:spcPct val="15000"/>
            </a:spcAft>
            <a:buChar char="•"/>
          </a:pPr>
          <a:r>
            <a:rPr lang="en-US" sz="2500" kern="1200" dirty="0"/>
            <a:t>assist in dropout prevention activities, and</a:t>
          </a:r>
        </a:p>
        <a:p>
          <a:pPr marL="228600" lvl="1" indent="-228600" algn="l" defTabSz="1111250" rtl="0">
            <a:lnSpc>
              <a:spcPct val="90000"/>
            </a:lnSpc>
            <a:spcBef>
              <a:spcPct val="0"/>
            </a:spcBef>
            <a:spcAft>
              <a:spcPct val="15000"/>
            </a:spcAft>
            <a:buChar char="•"/>
          </a:pPr>
          <a:r>
            <a:rPr lang="en-US" sz="2500" kern="1200" dirty="0"/>
            <a:t>prevent the involvement of their children in delinquent activities</a:t>
          </a:r>
        </a:p>
      </dsp:txBody>
      <dsp:txXfrm rot="5400000">
        <a:off x="-1" y="870269"/>
        <a:ext cx="7886700" cy="26108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2962-97BC-4277-B50C-049681267D41}">
      <dsp:nvSpPr>
        <dsp:cNvPr id="0" name=""/>
        <dsp:cNvSpPr/>
      </dsp:nvSpPr>
      <dsp:spPr>
        <a:xfrm>
          <a:off x="0" y="163088"/>
          <a:ext cx="8324850" cy="2162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In </a:t>
          </a:r>
          <a:r>
            <a:rPr lang="en-US" sz="2100" b="1" kern="1200" dirty="0"/>
            <a:t>developing the district application</a:t>
          </a:r>
          <a:r>
            <a:rPr lang="en-US" sz="2100" kern="1200" dirty="0"/>
            <a:t>, the district shall </a:t>
          </a:r>
          <a:r>
            <a:rPr lang="en-US" sz="2100" b="1" kern="1200" dirty="0"/>
            <a:t>meaningfully consult</a:t>
          </a:r>
          <a:r>
            <a:rPr lang="en-US" sz="2100" kern="1200" dirty="0"/>
            <a:t> with teachers, principals, other school leaders, paraprofessionals, specialized instructional support personnel, charter school leaders, </a:t>
          </a:r>
          <a:r>
            <a:rPr lang="en-US" sz="2100" b="1" kern="1200" dirty="0"/>
            <a:t>parents</a:t>
          </a:r>
          <a:r>
            <a:rPr lang="en-US" sz="2100" kern="1200" dirty="0"/>
            <a:t>, </a:t>
          </a:r>
          <a:r>
            <a:rPr lang="en-US" sz="2100" b="1" kern="1200" dirty="0"/>
            <a:t>community partners</a:t>
          </a:r>
          <a:r>
            <a:rPr lang="en-US" sz="2100" kern="1200" dirty="0"/>
            <a:t>, and other organizations or partners with relevant and demonstrated expertise and seek advice regarding how to best improve the State’s activities to meet the purpose of this title</a:t>
          </a:r>
        </a:p>
      </dsp:txBody>
      <dsp:txXfrm>
        <a:off x="105548" y="268636"/>
        <a:ext cx="8113754" cy="1951064"/>
      </dsp:txXfrm>
    </dsp:sp>
    <dsp:sp modelId="{74417700-76B8-490A-8CDC-CB4A31D2ACC3}">
      <dsp:nvSpPr>
        <dsp:cNvPr id="0" name=""/>
        <dsp:cNvSpPr/>
      </dsp:nvSpPr>
      <dsp:spPr>
        <a:xfrm>
          <a:off x="0" y="2385728"/>
          <a:ext cx="8324850" cy="2162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Funds may be used </a:t>
          </a:r>
          <a:r>
            <a:rPr lang="en-US" sz="2100" kern="1200" dirty="0"/>
            <a:t>to provide high-quality, personalized professional development that is evidence-based to </a:t>
          </a:r>
          <a:r>
            <a:rPr lang="en-US" sz="2100" b="1" kern="1200" dirty="0"/>
            <a:t>train teachers, principals, or other school leaders to effectively engage parents, families, and community partners</a:t>
          </a:r>
          <a:r>
            <a:rPr lang="en-US" sz="2100" kern="1200" dirty="0"/>
            <a:t>, and coordinate services between the school and community</a:t>
          </a:r>
        </a:p>
      </dsp:txBody>
      <dsp:txXfrm>
        <a:off x="105548" y="2491276"/>
        <a:ext cx="8113754" cy="19510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A089-45FE-4757-916E-89113E0765F7}">
      <dsp:nvSpPr>
        <dsp:cNvPr id="0" name=""/>
        <dsp:cNvSpPr/>
      </dsp:nvSpPr>
      <dsp:spPr>
        <a:xfrm rot="10800000">
          <a:off x="1854462" y="2835"/>
          <a:ext cx="5244655" cy="213376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0929"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Districts must </a:t>
          </a:r>
          <a:r>
            <a:rPr lang="en-US" sz="2500" b="1" kern="1200" dirty="0"/>
            <a:t>promote parent, family, and community engagement </a:t>
          </a:r>
          <a:r>
            <a:rPr lang="en-US" sz="2500" kern="1200" dirty="0"/>
            <a:t>in the education of English learners.</a:t>
          </a:r>
        </a:p>
      </dsp:txBody>
      <dsp:txXfrm rot="10800000">
        <a:off x="2387902" y="2835"/>
        <a:ext cx="4711215" cy="2133760"/>
      </dsp:txXfrm>
    </dsp:sp>
    <dsp:sp modelId="{6406ABF3-F0CD-4E36-8CEE-0DC3496EC60F}">
      <dsp:nvSpPr>
        <dsp:cNvPr id="0" name=""/>
        <dsp:cNvSpPr/>
      </dsp:nvSpPr>
      <dsp:spPr>
        <a:xfrm>
          <a:off x="787582" y="2835"/>
          <a:ext cx="2133760" cy="21337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228A8A-6ABE-4916-9080-3FEF7BDF2CB2}">
      <dsp:nvSpPr>
        <dsp:cNvPr id="0" name=""/>
        <dsp:cNvSpPr/>
      </dsp:nvSpPr>
      <dsp:spPr>
        <a:xfrm rot="10800000">
          <a:off x="1854462" y="2773539"/>
          <a:ext cx="5244655" cy="213376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0929"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Districts may use </a:t>
          </a:r>
          <a:r>
            <a:rPr lang="en-US" sz="2500" b="1" kern="1200" dirty="0"/>
            <a:t>funds </a:t>
          </a:r>
          <a:r>
            <a:rPr lang="en-US" sz="2500" kern="1200" dirty="0"/>
            <a:t>to provide </a:t>
          </a:r>
          <a:r>
            <a:rPr lang="en-US" sz="2500" b="1" kern="1200" dirty="0"/>
            <a:t>parent and family outreach and training activities </a:t>
          </a:r>
          <a:r>
            <a:rPr lang="en-US" sz="2500" kern="1200" dirty="0"/>
            <a:t>to English Learners and their families. </a:t>
          </a:r>
        </a:p>
      </dsp:txBody>
      <dsp:txXfrm rot="10800000">
        <a:off x="2387902" y="2773539"/>
        <a:ext cx="4711215" cy="2133760"/>
      </dsp:txXfrm>
    </dsp:sp>
    <dsp:sp modelId="{00BA3774-DB3B-408D-8725-964EB5941598}">
      <dsp:nvSpPr>
        <dsp:cNvPr id="0" name=""/>
        <dsp:cNvSpPr/>
      </dsp:nvSpPr>
      <dsp:spPr>
        <a:xfrm>
          <a:off x="787582" y="2773539"/>
          <a:ext cx="2133760" cy="213376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1E3A6-171C-4F59-8834-EE0FEDB73888}">
      <dsp:nvSpPr>
        <dsp:cNvPr id="0" name=""/>
        <dsp:cNvSpPr/>
      </dsp:nvSpPr>
      <dsp:spPr>
        <a:xfrm>
          <a:off x="0" y="29569"/>
          <a:ext cx="7886700" cy="1065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rtl="0">
            <a:lnSpc>
              <a:spcPct val="90000"/>
            </a:lnSpc>
            <a:spcBef>
              <a:spcPct val="0"/>
            </a:spcBef>
            <a:spcAft>
              <a:spcPct val="35000"/>
            </a:spcAft>
            <a:buNone/>
          </a:pPr>
          <a:r>
            <a:rPr lang="en-US" sz="3700" kern="1200" dirty="0">
              <a:solidFill>
                <a:srgbClr val="002060"/>
              </a:solidFill>
            </a:rPr>
            <a:t>States must:</a:t>
          </a:r>
        </a:p>
      </dsp:txBody>
      <dsp:txXfrm>
        <a:off x="0" y="29569"/>
        <a:ext cx="7886700" cy="1065600"/>
      </dsp:txXfrm>
    </dsp:sp>
    <dsp:sp modelId="{91553C80-9B9E-4F96-B84F-28C777A288B4}">
      <dsp:nvSpPr>
        <dsp:cNvPr id="0" name=""/>
        <dsp:cNvSpPr/>
      </dsp:nvSpPr>
      <dsp:spPr>
        <a:xfrm>
          <a:off x="0" y="1108820"/>
          <a:ext cx="7886700" cy="31992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US" sz="3700" kern="1200" dirty="0"/>
            <a:t>Identify language(s) other than English present “to a significant extent” among English learners.</a:t>
          </a:r>
        </a:p>
        <a:p>
          <a:pPr marL="285750" lvl="1" indent="-285750" algn="l" defTabSz="1644650" rtl="0">
            <a:lnSpc>
              <a:spcPct val="90000"/>
            </a:lnSpc>
            <a:spcBef>
              <a:spcPct val="0"/>
            </a:spcBef>
            <a:spcAft>
              <a:spcPct val="15000"/>
            </a:spcAft>
            <a:buChar char="•"/>
          </a:pPr>
          <a:r>
            <a:rPr lang="en-US" sz="3700" kern="1200"/>
            <a:t>Determine if academic assessments are needed in those languages.</a:t>
          </a:r>
        </a:p>
      </dsp:txBody>
      <dsp:txXfrm>
        <a:off x="0" y="1108820"/>
        <a:ext cx="7886700" cy="319929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7ED65-AF30-488C-BC23-27CC6DB8875B}">
      <dsp:nvSpPr>
        <dsp:cNvPr id="0" name=""/>
        <dsp:cNvSpPr/>
      </dsp:nvSpPr>
      <dsp:spPr>
        <a:xfrm>
          <a:off x="0" y="78669"/>
          <a:ext cx="7886700" cy="994500"/>
        </a:xfrm>
        <a:prstGeom prst="roundRect">
          <a:avLst/>
        </a:prstGeom>
        <a:solidFill>
          <a:schemeClr val="accent4">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rgbClr val="002060"/>
              </a:solidFill>
            </a:rPr>
            <a:t>Academic assessments in ELA and math are given in grades 3-9</a:t>
          </a:r>
        </a:p>
      </dsp:txBody>
      <dsp:txXfrm>
        <a:off x="48547" y="127216"/>
        <a:ext cx="7789606" cy="897406"/>
      </dsp:txXfrm>
    </dsp:sp>
    <dsp:sp modelId="{B5E0BFFD-D0E1-47AF-A9AA-1565BF397DAB}">
      <dsp:nvSpPr>
        <dsp:cNvPr id="0" name=""/>
        <dsp:cNvSpPr/>
      </dsp:nvSpPr>
      <dsp:spPr>
        <a:xfrm>
          <a:off x="0" y="1145169"/>
          <a:ext cx="7886700" cy="994500"/>
        </a:xfrm>
        <a:prstGeom prst="roundRect">
          <a:avLst/>
        </a:prstGeom>
        <a:solidFill>
          <a:schemeClr val="accent4">
            <a:shade val="80000"/>
            <a:hueOff val="-171094"/>
            <a:satOff val="0"/>
            <a:lumOff val="112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rgbClr val="002060"/>
              </a:solidFill>
            </a:rPr>
            <a:t>69,512 students in grades 3-9</a:t>
          </a:r>
        </a:p>
      </dsp:txBody>
      <dsp:txXfrm>
        <a:off x="48547" y="1193716"/>
        <a:ext cx="7789606" cy="897406"/>
      </dsp:txXfrm>
    </dsp:sp>
    <dsp:sp modelId="{B06B4909-9528-4306-A1C8-A95AE8C995A4}">
      <dsp:nvSpPr>
        <dsp:cNvPr id="0" name=""/>
        <dsp:cNvSpPr/>
      </dsp:nvSpPr>
      <dsp:spPr>
        <a:xfrm>
          <a:off x="0" y="2211669"/>
          <a:ext cx="7886700" cy="994500"/>
        </a:xfrm>
        <a:prstGeom prst="roundRect">
          <a:avLst/>
        </a:prstGeom>
        <a:solidFill>
          <a:schemeClr val="accent4">
            <a:shade val="80000"/>
            <a:hueOff val="-342189"/>
            <a:satOff val="0"/>
            <a:lumOff val="225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rgbClr val="002060"/>
              </a:solidFill>
            </a:rPr>
            <a:t>12%, or 8346, were English learners</a:t>
          </a:r>
        </a:p>
      </dsp:txBody>
      <dsp:txXfrm>
        <a:off x="48547" y="2260216"/>
        <a:ext cx="7789606" cy="897406"/>
      </dsp:txXfrm>
    </dsp:sp>
    <dsp:sp modelId="{1F93E29D-F630-42B8-AF17-A058F0CDF3B4}">
      <dsp:nvSpPr>
        <dsp:cNvPr id="0" name=""/>
        <dsp:cNvSpPr/>
      </dsp:nvSpPr>
      <dsp:spPr>
        <a:xfrm>
          <a:off x="0" y="3278169"/>
          <a:ext cx="7886700" cy="994500"/>
        </a:xfrm>
        <a:prstGeom prst="roundRect">
          <a:avLst/>
        </a:prstGeom>
        <a:solidFill>
          <a:schemeClr val="accent4">
            <a:shade val="80000"/>
            <a:hueOff val="-513283"/>
            <a:satOff val="0"/>
            <a:lumOff val="338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rgbClr val="002060"/>
              </a:solidFill>
            </a:rPr>
            <a:t>*Data from October 1, 2016</a:t>
          </a:r>
        </a:p>
      </dsp:txBody>
      <dsp:txXfrm>
        <a:off x="48547" y="3326716"/>
        <a:ext cx="7789606" cy="89740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AB27E-4218-4F8C-AE0F-CF37E3434000}">
      <dsp:nvSpPr>
        <dsp:cNvPr id="0" name=""/>
        <dsp:cNvSpPr/>
      </dsp:nvSpPr>
      <dsp:spPr>
        <a:xfrm>
          <a:off x="0" y="0"/>
          <a:ext cx="8029576" cy="150713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Districts shall </a:t>
          </a:r>
          <a:r>
            <a:rPr lang="en-US" sz="1900" b="1" kern="1200" dirty="0"/>
            <a:t>develop their application through consultation with parents</a:t>
          </a:r>
          <a:r>
            <a:rPr lang="en-US" sz="1900" kern="1200" dirty="0"/>
            <a:t>, school staff, students, community-based organizations, local government representatives, charter schools, and others with relevant and demonstrated expertise.</a:t>
          </a:r>
        </a:p>
      </dsp:txBody>
      <dsp:txXfrm>
        <a:off x="1756628" y="0"/>
        <a:ext cx="6272947" cy="1507133"/>
      </dsp:txXfrm>
    </dsp:sp>
    <dsp:sp modelId="{0AB70B54-DC56-4A82-8AB6-140711DE1E5C}">
      <dsp:nvSpPr>
        <dsp:cNvPr id="0" name=""/>
        <dsp:cNvSpPr/>
      </dsp:nvSpPr>
      <dsp:spPr>
        <a:xfrm>
          <a:off x="150713" y="150713"/>
          <a:ext cx="1605915" cy="12057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E66350-3D15-4BE4-9CE2-E83E8EB8B067}">
      <dsp:nvSpPr>
        <dsp:cNvPr id="0" name=""/>
        <dsp:cNvSpPr/>
      </dsp:nvSpPr>
      <dsp:spPr>
        <a:xfrm>
          <a:off x="0" y="1657846"/>
          <a:ext cx="8029576" cy="150713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Districts shall engage in </a:t>
          </a:r>
          <a:r>
            <a:rPr lang="en-US" sz="1900" b="1" kern="1200" dirty="0"/>
            <a:t>continued consultation </a:t>
          </a:r>
          <a:r>
            <a:rPr lang="en-US" sz="1900" kern="1200" dirty="0"/>
            <a:t>with the entities described above in order to improve the local program. </a:t>
          </a:r>
        </a:p>
      </dsp:txBody>
      <dsp:txXfrm>
        <a:off x="1756628" y="1657846"/>
        <a:ext cx="6272947" cy="1507133"/>
      </dsp:txXfrm>
    </dsp:sp>
    <dsp:sp modelId="{A8357214-F2E1-457E-A02D-58F766A45A6F}">
      <dsp:nvSpPr>
        <dsp:cNvPr id="0" name=""/>
        <dsp:cNvSpPr/>
      </dsp:nvSpPr>
      <dsp:spPr>
        <a:xfrm>
          <a:off x="150713" y="1808559"/>
          <a:ext cx="1605915" cy="120570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EA1F2F2-6773-4512-83C1-CE939449CE84}">
      <dsp:nvSpPr>
        <dsp:cNvPr id="0" name=""/>
        <dsp:cNvSpPr/>
      </dsp:nvSpPr>
      <dsp:spPr>
        <a:xfrm>
          <a:off x="0" y="3315692"/>
          <a:ext cx="8029576" cy="150713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Districts shall </a:t>
          </a:r>
          <a:r>
            <a:rPr lang="en-US" sz="1900" b="1" kern="1200" dirty="0"/>
            <a:t>promote the involvement of parents in activities and programs </a:t>
          </a:r>
          <a:r>
            <a:rPr lang="en-US" sz="1900" kern="1200" dirty="0"/>
            <a:t>that support safe and healthy schools. </a:t>
          </a:r>
        </a:p>
      </dsp:txBody>
      <dsp:txXfrm>
        <a:off x="1756628" y="3315692"/>
        <a:ext cx="6272947" cy="1507133"/>
      </dsp:txXfrm>
    </dsp:sp>
    <dsp:sp modelId="{88EFEC39-285F-44A0-B77A-4169E7F82AA9}">
      <dsp:nvSpPr>
        <dsp:cNvPr id="0" name=""/>
        <dsp:cNvSpPr/>
      </dsp:nvSpPr>
      <dsp:spPr>
        <a:xfrm>
          <a:off x="150713" y="3466406"/>
          <a:ext cx="1605915" cy="12057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3C8B3-F887-4A84-A43D-F7322D47A212}">
      <dsp:nvSpPr>
        <dsp:cNvPr id="0" name=""/>
        <dsp:cNvSpPr/>
      </dsp:nvSpPr>
      <dsp:spPr>
        <a:xfrm>
          <a:off x="0" y="0"/>
          <a:ext cx="4351338" cy="4351338"/>
        </a:xfrm>
        <a:prstGeom prst="pie">
          <a:avLst>
            <a:gd name="adj1" fmla="val 54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41BBD6-87BC-4281-9E03-FF54DE51360C}">
      <dsp:nvSpPr>
        <dsp:cNvPr id="0" name=""/>
        <dsp:cNvSpPr/>
      </dsp:nvSpPr>
      <dsp:spPr>
        <a:xfrm>
          <a:off x="2175669" y="0"/>
          <a:ext cx="5711031" cy="4351338"/>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Offer families of students served by community learning centers opportunities </a:t>
          </a:r>
          <a:r>
            <a:rPr lang="en-US" sz="2200" b="1" kern="1200" dirty="0"/>
            <a:t>for active and meaningful engagement in their children’s education</a:t>
          </a:r>
          <a:r>
            <a:rPr lang="en-US" sz="2200" kern="1200" dirty="0"/>
            <a:t>, including opportunities for literacy and related educational development.</a:t>
          </a:r>
        </a:p>
      </dsp:txBody>
      <dsp:txXfrm>
        <a:off x="2175669" y="0"/>
        <a:ext cx="5711031" cy="2066885"/>
      </dsp:txXfrm>
    </dsp:sp>
    <dsp:sp modelId="{EECA6CDC-4B9E-498C-9F03-6782CA4CAFB7}">
      <dsp:nvSpPr>
        <dsp:cNvPr id="0" name=""/>
        <dsp:cNvSpPr/>
      </dsp:nvSpPr>
      <dsp:spPr>
        <a:xfrm>
          <a:off x="1142226" y="2066885"/>
          <a:ext cx="2066885" cy="2066885"/>
        </a:xfrm>
        <a:prstGeom prst="pie">
          <a:avLst>
            <a:gd name="adj1" fmla="val 54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D326BF-0892-4212-8211-5259CB082DC7}">
      <dsp:nvSpPr>
        <dsp:cNvPr id="0" name=""/>
        <dsp:cNvSpPr/>
      </dsp:nvSpPr>
      <dsp:spPr>
        <a:xfrm>
          <a:off x="2175669" y="2066885"/>
          <a:ext cx="5711031" cy="206688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Program authorizes district who receives this grant to </a:t>
          </a:r>
          <a:r>
            <a:rPr lang="en-US" sz="2200" b="1" kern="1200" dirty="0"/>
            <a:t>use funds to </a:t>
          </a:r>
          <a:r>
            <a:rPr lang="en-US" sz="2200" kern="1200" dirty="0"/>
            <a:t>implement parenting skills programs that </a:t>
          </a:r>
          <a:r>
            <a:rPr lang="en-US" sz="2200" b="1" kern="1200" dirty="0"/>
            <a:t>promote parental involvement and family</a:t>
          </a:r>
          <a:r>
            <a:rPr lang="en-US" sz="2200" kern="1200" dirty="0"/>
            <a:t>, among other options. </a:t>
          </a:r>
        </a:p>
      </dsp:txBody>
      <dsp:txXfrm>
        <a:off x="2175669" y="2066885"/>
        <a:ext cx="5711031" cy="206688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A2C2F-1EB5-465E-8F80-F1CD386B617B}">
      <dsp:nvSpPr>
        <dsp:cNvPr id="0" name=""/>
        <dsp:cNvSpPr/>
      </dsp:nvSpPr>
      <dsp:spPr>
        <a:xfrm>
          <a:off x="0" y="5895"/>
          <a:ext cx="4333080" cy="13985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How does your school/district engage with families?</a:t>
          </a:r>
        </a:p>
      </dsp:txBody>
      <dsp:txXfrm>
        <a:off x="68270" y="74165"/>
        <a:ext cx="4196540" cy="1261975"/>
      </dsp:txXfrm>
    </dsp:sp>
    <dsp:sp modelId="{509D637E-729D-4735-BCE1-4B8933E6A831}">
      <dsp:nvSpPr>
        <dsp:cNvPr id="0" name=""/>
        <dsp:cNvSpPr/>
      </dsp:nvSpPr>
      <dsp:spPr>
        <a:xfrm>
          <a:off x="0" y="1476411"/>
          <a:ext cx="4333080" cy="13985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What are barriers to greater family engagement?</a:t>
          </a:r>
        </a:p>
      </dsp:txBody>
      <dsp:txXfrm>
        <a:off x="68270" y="1544681"/>
        <a:ext cx="4196540" cy="1261975"/>
      </dsp:txXfrm>
    </dsp:sp>
    <dsp:sp modelId="{E1930F8A-C129-43B6-ABBA-59B03FBFC887}">
      <dsp:nvSpPr>
        <dsp:cNvPr id="0" name=""/>
        <dsp:cNvSpPr/>
      </dsp:nvSpPr>
      <dsp:spPr>
        <a:xfrm>
          <a:off x="0" y="2946926"/>
          <a:ext cx="4333080" cy="139851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What can your school/district do to increase family engagement? </a:t>
          </a:r>
        </a:p>
      </dsp:txBody>
      <dsp:txXfrm>
        <a:off x="68270" y="3015196"/>
        <a:ext cx="4196540" cy="12619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FAC38-152B-424B-8E55-4665D4C3C13D}">
      <dsp:nvSpPr>
        <dsp:cNvPr id="0" name=""/>
        <dsp:cNvSpPr/>
      </dsp:nvSpPr>
      <dsp:spPr>
        <a:xfrm>
          <a:off x="0" y="20230"/>
          <a:ext cx="7886700" cy="9482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In order to </a:t>
          </a:r>
          <a:r>
            <a:rPr lang="en-US" sz="2500" b="1" kern="1200" dirty="0"/>
            <a:t>establish</a:t>
          </a:r>
          <a:r>
            <a:rPr lang="en-US" sz="2500" kern="1200" dirty="0"/>
            <a:t> and </a:t>
          </a:r>
          <a:r>
            <a:rPr lang="en-US" sz="2500" b="1" kern="1200" dirty="0"/>
            <a:t>foster sustained</a:t>
          </a:r>
          <a:r>
            <a:rPr lang="en-US" sz="2500" kern="1200" dirty="0"/>
            <a:t>, </a:t>
          </a:r>
          <a:r>
            <a:rPr lang="en-US" sz="2500" b="1" kern="1200" dirty="0"/>
            <a:t>trusting relationships</a:t>
          </a:r>
          <a:r>
            <a:rPr lang="en-US" sz="2500" kern="1200" dirty="0"/>
            <a:t> it is important to: </a:t>
          </a:r>
        </a:p>
      </dsp:txBody>
      <dsp:txXfrm>
        <a:off x="0" y="20230"/>
        <a:ext cx="7886700" cy="948251"/>
      </dsp:txXfrm>
    </dsp:sp>
    <dsp:sp modelId="{7D223B69-7C6E-41F3-805A-7A3D2FD886E0}">
      <dsp:nvSpPr>
        <dsp:cNvPr id="0" name=""/>
        <dsp:cNvSpPr/>
      </dsp:nvSpPr>
      <dsp:spPr>
        <a:xfrm>
          <a:off x="0" y="968482"/>
          <a:ext cx="7886700" cy="3362625"/>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Always provide information within the context of why family engagement is important for the child and how it will help him/her. </a:t>
          </a:r>
        </a:p>
        <a:p>
          <a:pPr marL="228600" lvl="1" indent="-228600" algn="l" defTabSz="1111250" rtl="0">
            <a:lnSpc>
              <a:spcPct val="90000"/>
            </a:lnSpc>
            <a:spcBef>
              <a:spcPct val="0"/>
            </a:spcBef>
            <a:spcAft>
              <a:spcPct val="15000"/>
            </a:spcAft>
            <a:buChar char="•"/>
          </a:pPr>
          <a:r>
            <a:rPr lang="en-US" sz="2500" kern="1200" dirty="0"/>
            <a:t>Identify and address needs of the school, the students, and the families. </a:t>
          </a:r>
        </a:p>
        <a:p>
          <a:pPr marL="228600" lvl="1" indent="-228600" algn="l" defTabSz="1111250" rtl="0">
            <a:lnSpc>
              <a:spcPct val="90000"/>
            </a:lnSpc>
            <a:spcBef>
              <a:spcPct val="0"/>
            </a:spcBef>
            <a:spcAft>
              <a:spcPct val="15000"/>
            </a:spcAft>
            <a:buChar char="•"/>
          </a:pPr>
          <a:r>
            <a:rPr lang="en-US" sz="2500" kern="1200"/>
            <a:t>Think of engagement as an opportunity to build relationships and partnerships, not an isolated event. </a:t>
          </a:r>
        </a:p>
        <a:p>
          <a:pPr marL="228600" lvl="1" indent="-228600" algn="l" defTabSz="1111250" rtl="0">
            <a:lnSpc>
              <a:spcPct val="90000"/>
            </a:lnSpc>
            <a:spcBef>
              <a:spcPct val="0"/>
            </a:spcBef>
            <a:spcAft>
              <a:spcPct val="15000"/>
            </a:spcAft>
            <a:buChar char="•"/>
          </a:pPr>
          <a:r>
            <a:rPr lang="en-US" sz="2500" kern="1200"/>
            <a:t>Listen to parents and families and incorporate feedback. </a:t>
          </a:r>
        </a:p>
      </dsp:txBody>
      <dsp:txXfrm>
        <a:off x="0" y="968482"/>
        <a:ext cx="7886700" cy="3362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B8F6C-184C-4BB4-96A6-11FF236966FD}">
      <dsp:nvSpPr>
        <dsp:cNvPr id="0" name=""/>
        <dsp:cNvSpPr/>
      </dsp:nvSpPr>
      <dsp:spPr>
        <a:xfrm>
          <a:off x="0" y="400779"/>
          <a:ext cx="3886200" cy="35497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en-US" sz="4100" kern="1200" dirty="0"/>
            <a:t>Why is it important to consult Tribes and Tribal Organizations? </a:t>
          </a:r>
        </a:p>
      </dsp:txBody>
      <dsp:txXfrm>
        <a:off x="173286" y="574065"/>
        <a:ext cx="3539628" cy="3203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4D92D-4F0A-4AF9-BE82-5E9EB76EBC11}">
      <dsp:nvSpPr>
        <dsp:cNvPr id="0" name=""/>
        <dsp:cNvSpPr/>
      </dsp:nvSpPr>
      <dsp:spPr>
        <a:xfrm>
          <a:off x="2814069" y="1403067"/>
          <a:ext cx="5255666" cy="3505529"/>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206248" rIns="206248" bIns="206248" numCol="1" spcCol="1270" anchor="t" anchorCtr="0">
          <a:noAutofit/>
        </a:bodyPr>
        <a:lstStyle/>
        <a:p>
          <a:pPr marL="0" lvl="0" indent="0" algn="l" defTabSz="1289050" rtl="0">
            <a:lnSpc>
              <a:spcPct val="90000"/>
            </a:lnSpc>
            <a:spcBef>
              <a:spcPct val="0"/>
            </a:spcBef>
            <a:spcAft>
              <a:spcPct val="35000"/>
            </a:spcAft>
            <a:buNone/>
          </a:pPr>
          <a:r>
            <a:rPr lang="en-US" sz="2900" kern="1200" dirty="0"/>
            <a:t>The term ‘appropriate officials’ means—</a:t>
          </a:r>
        </a:p>
        <a:p>
          <a:pPr marL="228600" lvl="1" indent="-228600" algn="l" defTabSz="1022350" rtl="0">
            <a:lnSpc>
              <a:spcPct val="90000"/>
            </a:lnSpc>
            <a:spcBef>
              <a:spcPct val="0"/>
            </a:spcBef>
            <a:spcAft>
              <a:spcPct val="15000"/>
            </a:spcAft>
            <a:buChar char="•"/>
          </a:pPr>
          <a:r>
            <a:rPr lang="en-US" sz="2300" kern="1200" dirty="0"/>
            <a:t>tribal officials who are elected; or </a:t>
          </a:r>
        </a:p>
        <a:p>
          <a:pPr marL="228600" lvl="1" indent="-228600" algn="l" defTabSz="1022350" rtl="0">
            <a:lnSpc>
              <a:spcPct val="90000"/>
            </a:lnSpc>
            <a:spcBef>
              <a:spcPct val="0"/>
            </a:spcBef>
            <a:spcAft>
              <a:spcPct val="15000"/>
            </a:spcAft>
            <a:buChar char="•"/>
          </a:pPr>
          <a:r>
            <a:rPr lang="en-US" sz="2300" kern="1200" dirty="0"/>
            <a:t>appointed tribal leaders or officials designated in writing by an Indian tribe for the specific consultation purpose under this section. </a:t>
          </a:r>
        </a:p>
      </dsp:txBody>
      <dsp:txXfrm>
        <a:off x="3654976" y="1403067"/>
        <a:ext cx="4414759" cy="3505529"/>
      </dsp:txXfrm>
    </dsp:sp>
    <dsp:sp modelId="{1D41F2B2-325B-46DD-8686-1C4F6CC427D5}">
      <dsp:nvSpPr>
        <dsp:cNvPr id="0" name=""/>
        <dsp:cNvSpPr/>
      </dsp:nvSpPr>
      <dsp:spPr>
        <a:xfrm>
          <a:off x="11047" y="1556"/>
          <a:ext cx="3503777" cy="350377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Districts and states must consult appropriate officials from Indian tribes or tribal organizations approved by the tribes located in the area served by the district.</a:t>
          </a:r>
        </a:p>
      </dsp:txBody>
      <dsp:txXfrm>
        <a:off x="524163" y="514672"/>
        <a:ext cx="2477545" cy="2477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4C823-B309-4031-9957-D1EEDB0573EC}">
      <dsp:nvSpPr>
        <dsp:cNvPr id="0" name=""/>
        <dsp:cNvSpPr/>
      </dsp:nvSpPr>
      <dsp:spPr>
        <a:xfrm>
          <a:off x="0" y="156518"/>
          <a:ext cx="7886700" cy="6715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ESSA State Plan Development Requirements </a:t>
          </a:r>
        </a:p>
      </dsp:txBody>
      <dsp:txXfrm>
        <a:off x="32784" y="189302"/>
        <a:ext cx="7821132" cy="606012"/>
      </dsp:txXfrm>
    </dsp:sp>
    <dsp:sp modelId="{56CBD174-7AF0-4407-B7CD-9483B6B53BDC}">
      <dsp:nvSpPr>
        <dsp:cNvPr id="0" name=""/>
        <dsp:cNvSpPr/>
      </dsp:nvSpPr>
      <dsp:spPr>
        <a:xfrm>
          <a:off x="0" y="828099"/>
          <a:ext cx="78867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Section 1111(a) requires that representatives of Indian tribes in the state be </a:t>
          </a:r>
          <a:r>
            <a:rPr lang="en-US" sz="2200" b="1" kern="1200" dirty="0"/>
            <a:t>included in the formation</a:t>
          </a:r>
          <a:r>
            <a:rPr lang="en-US" sz="2200" kern="1200" dirty="0"/>
            <a:t> of state plans.</a:t>
          </a:r>
        </a:p>
        <a:p>
          <a:pPr marL="228600" lvl="1" indent="-228600" algn="l" defTabSz="977900" rtl="0">
            <a:lnSpc>
              <a:spcPct val="90000"/>
            </a:lnSpc>
            <a:spcBef>
              <a:spcPct val="0"/>
            </a:spcBef>
            <a:spcAft>
              <a:spcPct val="20000"/>
            </a:spcAft>
            <a:buChar char="•"/>
          </a:pPr>
          <a:r>
            <a:rPr lang="en-US" sz="2200" kern="1200" dirty="0"/>
            <a:t>States must engage in </a:t>
          </a:r>
          <a:r>
            <a:rPr lang="en-US" sz="2200" b="1" kern="1200" dirty="0"/>
            <a:t>timely and meaningful </a:t>
          </a:r>
          <a:r>
            <a:rPr lang="en-US" sz="2200" kern="1200" dirty="0"/>
            <a:t>stakeholder consultation.  </a:t>
          </a:r>
        </a:p>
      </dsp:txBody>
      <dsp:txXfrm>
        <a:off x="0" y="828099"/>
        <a:ext cx="7886700" cy="1391040"/>
      </dsp:txXfrm>
    </dsp:sp>
    <dsp:sp modelId="{99A7D4EE-0B0C-48F7-8E92-53FC427DA9DB}">
      <dsp:nvSpPr>
        <dsp:cNvPr id="0" name=""/>
        <dsp:cNvSpPr/>
      </dsp:nvSpPr>
      <dsp:spPr>
        <a:xfrm>
          <a:off x="0" y="2219139"/>
          <a:ext cx="7886700" cy="6715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State ESSA Assurances </a:t>
          </a:r>
        </a:p>
      </dsp:txBody>
      <dsp:txXfrm>
        <a:off x="32784" y="2251923"/>
        <a:ext cx="7821132" cy="606012"/>
      </dsp:txXfrm>
    </dsp:sp>
    <dsp:sp modelId="{CF133378-88BE-4181-8E2C-B7F7C697F942}">
      <dsp:nvSpPr>
        <dsp:cNvPr id="0" name=""/>
        <dsp:cNvSpPr/>
      </dsp:nvSpPr>
      <dsp:spPr>
        <a:xfrm>
          <a:off x="0" y="2890719"/>
          <a:ext cx="78867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States must </a:t>
          </a:r>
          <a:r>
            <a:rPr lang="en-US" sz="2200" b="1" kern="1200" dirty="0"/>
            <a:t>notify</a:t>
          </a:r>
          <a:r>
            <a:rPr lang="en-US" sz="2200" kern="1200" dirty="0"/>
            <a:t> various stakeholders, including Indian tribes and tribal organizations, of the </a:t>
          </a:r>
          <a:r>
            <a:rPr lang="en-US" sz="2200" b="1" kern="1200" dirty="0"/>
            <a:t>challenging State academic standards, academic assessments, and State accountability system</a:t>
          </a:r>
          <a:r>
            <a:rPr lang="en-US" sz="2200" kern="1200" dirty="0"/>
            <a:t>.</a:t>
          </a:r>
        </a:p>
      </dsp:txBody>
      <dsp:txXfrm>
        <a:off x="0" y="2890719"/>
        <a:ext cx="7886700" cy="1304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702CB-C7FD-446C-9900-DB97562970B8}">
      <dsp:nvSpPr>
        <dsp:cNvPr id="0" name=""/>
        <dsp:cNvSpPr/>
      </dsp:nvSpPr>
      <dsp:spPr>
        <a:xfrm>
          <a:off x="0" y="9903"/>
          <a:ext cx="7886700" cy="10265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Which school districts must consult with tribes and tribal organizations?</a:t>
          </a:r>
        </a:p>
      </dsp:txBody>
      <dsp:txXfrm>
        <a:off x="0" y="9903"/>
        <a:ext cx="7886700" cy="1026551"/>
      </dsp:txXfrm>
    </dsp:sp>
    <dsp:sp modelId="{A1648E9C-52C3-4653-A3F5-A44350049786}">
      <dsp:nvSpPr>
        <dsp:cNvPr id="0" name=""/>
        <dsp:cNvSpPr/>
      </dsp:nvSpPr>
      <dsp:spPr>
        <a:xfrm>
          <a:off x="0" y="1036454"/>
          <a:ext cx="7886700" cy="330498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Districts that:</a:t>
          </a:r>
        </a:p>
        <a:p>
          <a:pPr marL="571500" lvl="2" indent="-285750" algn="l" defTabSz="1244600" rtl="0">
            <a:lnSpc>
              <a:spcPct val="90000"/>
            </a:lnSpc>
            <a:spcBef>
              <a:spcPct val="0"/>
            </a:spcBef>
            <a:spcAft>
              <a:spcPct val="15000"/>
            </a:spcAft>
            <a:buChar char="•"/>
          </a:pPr>
          <a:r>
            <a:rPr lang="en-US" sz="2800" kern="1200" dirty="0"/>
            <a:t>receive more than $40,000 for Title VI (Indian, Native Hawaiian, and Alaska Native Education), </a:t>
          </a:r>
          <a:r>
            <a:rPr lang="en-US" sz="2800" b="1" kern="1200" dirty="0"/>
            <a:t>or</a:t>
          </a:r>
        </a:p>
        <a:p>
          <a:pPr marL="571500" lvl="2" indent="-285750" algn="l" defTabSz="1244600" rtl="0">
            <a:lnSpc>
              <a:spcPct val="90000"/>
            </a:lnSpc>
            <a:spcBef>
              <a:spcPct val="0"/>
            </a:spcBef>
            <a:spcAft>
              <a:spcPct val="15000"/>
            </a:spcAft>
            <a:buChar char="•"/>
          </a:pPr>
          <a:r>
            <a:rPr lang="en-US" sz="2800" kern="1200" dirty="0"/>
            <a:t>have an enrollment of over 50% American Indian or Alaska Native students</a:t>
          </a:r>
        </a:p>
        <a:p>
          <a:pPr marL="571500" lvl="2" indent="-285750" algn="l" defTabSz="1244600" rtl="0">
            <a:lnSpc>
              <a:spcPct val="90000"/>
            </a:lnSpc>
            <a:spcBef>
              <a:spcPct val="0"/>
            </a:spcBef>
            <a:spcAft>
              <a:spcPct val="15000"/>
            </a:spcAft>
            <a:buChar char="•"/>
          </a:pPr>
          <a:endParaRPr lang="en-US" sz="2800" kern="1200" dirty="0"/>
        </a:p>
      </dsp:txBody>
      <dsp:txXfrm>
        <a:off x="0" y="1036454"/>
        <a:ext cx="7886700" cy="3304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4C37E-FDAE-4E58-829C-71744360B0D7}">
      <dsp:nvSpPr>
        <dsp:cNvPr id="0" name=""/>
        <dsp:cNvSpPr/>
      </dsp:nvSpPr>
      <dsp:spPr>
        <a:xfrm>
          <a:off x="0" y="280988"/>
          <a:ext cx="7886700" cy="4069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95732" rIns="612096" bIns="135128" numCol="1" spcCol="1270" anchor="t" anchorCtr="0">
          <a:noAutofit/>
        </a:bodyPr>
        <a:lstStyle/>
        <a:p>
          <a:pPr marL="171450" lvl="1" indent="-171450" algn="l" defTabSz="844550" rtl="0" eaLnBrk="1" latinLnBrk="0">
            <a:lnSpc>
              <a:spcPct val="90000"/>
            </a:lnSpc>
            <a:spcBef>
              <a:spcPct val="0"/>
            </a:spcBef>
            <a:spcAft>
              <a:spcPct val="15000"/>
            </a:spcAft>
            <a:buChar char="•"/>
          </a:pPr>
          <a:r>
            <a:rPr lang="en-US" sz="1900" kern="1200" dirty="0"/>
            <a:t>District applications and plans developed for: </a:t>
          </a:r>
        </a:p>
        <a:p>
          <a:pPr marL="342900" lvl="2" indent="-171450" algn="l" defTabSz="844550" rtl="0" eaLnBrk="1" latinLnBrk="0">
            <a:lnSpc>
              <a:spcPct val="90000"/>
            </a:lnSpc>
            <a:spcBef>
              <a:spcPct val="0"/>
            </a:spcBef>
            <a:spcAft>
              <a:spcPct val="15000"/>
            </a:spcAft>
            <a:buChar char="•"/>
          </a:pPr>
          <a:r>
            <a:rPr lang="en-US" sz="1900" b="1" kern="1200" dirty="0"/>
            <a:t>Title I, Part A </a:t>
          </a:r>
          <a:r>
            <a:rPr lang="en-US" sz="1900" kern="1200" dirty="0"/>
            <a:t>– Improving Basic Programs </a:t>
          </a:r>
        </a:p>
        <a:p>
          <a:pPr marL="342900" lvl="2" indent="-171450" algn="l" defTabSz="844550" rtl="0" eaLnBrk="1" latinLnBrk="0">
            <a:lnSpc>
              <a:spcPct val="90000"/>
            </a:lnSpc>
            <a:spcBef>
              <a:spcPct val="0"/>
            </a:spcBef>
            <a:spcAft>
              <a:spcPct val="15000"/>
            </a:spcAft>
            <a:buChar char="•"/>
          </a:pPr>
          <a:r>
            <a:rPr lang="en-US" sz="1900" b="1" kern="1200" dirty="0"/>
            <a:t>Title I, Part C </a:t>
          </a:r>
          <a:r>
            <a:rPr lang="en-US" sz="1900" kern="1200" dirty="0"/>
            <a:t>– Education of Migratory Children</a:t>
          </a:r>
        </a:p>
        <a:p>
          <a:pPr marL="342900" lvl="2" indent="-171450" algn="l" defTabSz="844550" rtl="0" eaLnBrk="1" latinLnBrk="0">
            <a:lnSpc>
              <a:spcPct val="90000"/>
            </a:lnSpc>
            <a:spcBef>
              <a:spcPct val="0"/>
            </a:spcBef>
            <a:spcAft>
              <a:spcPct val="15000"/>
            </a:spcAft>
            <a:buChar char="•"/>
          </a:pPr>
          <a:r>
            <a:rPr lang="en-US" sz="1900" b="1" kern="1200" dirty="0"/>
            <a:t>Title I, Part D </a:t>
          </a:r>
          <a:r>
            <a:rPr lang="en-US" sz="1900" kern="1200" dirty="0"/>
            <a:t>– Prevention, Intervention Programs for Children and Youth Who are Neglected, Delinquent, or At-Risk </a:t>
          </a:r>
        </a:p>
        <a:p>
          <a:pPr marL="342900" lvl="2" indent="-171450" algn="l" defTabSz="844550" rtl="0" eaLnBrk="1" latinLnBrk="0">
            <a:lnSpc>
              <a:spcPct val="90000"/>
            </a:lnSpc>
            <a:spcBef>
              <a:spcPct val="0"/>
            </a:spcBef>
            <a:spcAft>
              <a:spcPct val="15000"/>
            </a:spcAft>
            <a:buChar char="•"/>
          </a:pPr>
          <a:r>
            <a:rPr lang="en-US" sz="1900" b="1" kern="1200" dirty="0"/>
            <a:t>Title II, Part A </a:t>
          </a:r>
          <a:r>
            <a:rPr lang="en-US" sz="1900" kern="1200" dirty="0"/>
            <a:t>– Supporting Effective Instruction</a:t>
          </a:r>
        </a:p>
        <a:p>
          <a:pPr marL="342900" lvl="2" indent="-171450" algn="l" defTabSz="844550" rtl="0" eaLnBrk="1" latinLnBrk="0">
            <a:lnSpc>
              <a:spcPct val="90000"/>
            </a:lnSpc>
            <a:spcBef>
              <a:spcPct val="0"/>
            </a:spcBef>
            <a:spcAft>
              <a:spcPct val="15000"/>
            </a:spcAft>
            <a:buChar char="•"/>
          </a:pPr>
          <a:r>
            <a:rPr lang="en-US" sz="1900" b="1" kern="1200" dirty="0"/>
            <a:t>Title III, Part A </a:t>
          </a:r>
          <a:r>
            <a:rPr lang="en-US" sz="1900" kern="1200" dirty="0"/>
            <a:t>– English Language Acquisition </a:t>
          </a:r>
        </a:p>
        <a:p>
          <a:pPr marL="342900" lvl="2" indent="-171450" algn="l" defTabSz="844550" rtl="0" eaLnBrk="1" latinLnBrk="0">
            <a:lnSpc>
              <a:spcPct val="90000"/>
            </a:lnSpc>
            <a:spcBef>
              <a:spcPct val="0"/>
            </a:spcBef>
            <a:spcAft>
              <a:spcPct val="15000"/>
            </a:spcAft>
            <a:buChar char="•"/>
          </a:pPr>
          <a:r>
            <a:rPr lang="en-US" sz="1900" b="1" kern="1200" dirty="0"/>
            <a:t>Title IV, Part A </a:t>
          </a:r>
          <a:r>
            <a:rPr lang="en-US" sz="1900" kern="1200" dirty="0"/>
            <a:t>– Student Support and Academic Enrichment </a:t>
          </a:r>
        </a:p>
        <a:p>
          <a:pPr marL="342900" lvl="2" indent="-171450" algn="l" defTabSz="844550" rtl="0" eaLnBrk="1" latinLnBrk="0">
            <a:lnSpc>
              <a:spcPct val="90000"/>
            </a:lnSpc>
            <a:spcBef>
              <a:spcPct val="0"/>
            </a:spcBef>
            <a:spcAft>
              <a:spcPct val="15000"/>
            </a:spcAft>
            <a:buChar char="•"/>
          </a:pPr>
          <a:r>
            <a:rPr lang="en-US" sz="1900" b="1" kern="1200" dirty="0"/>
            <a:t>Title V, Part B, Subpart 2 </a:t>
          </a:r>
          <a:r>
            <a:rPr lang="en-US" sz="1900" kern="1200" dirty="0"/>
            <a:t>– Rural and Low-Income School Program (</a:t>
          </a:r>
          <a:r>
            <a:rPr lang="en-US" sz="1900" kern="1200" dirty="0" err="1"/>
            <a:t>RLIS</a:t>
          </a:r>
          <a:r>
            <a:rPr lang="en-US" sz="1900" kern="1200" dirty="0"/>
            <a:t>)</a:t>
          </a:r>
        </a:p>
        <a:p>
          <a:pPr marL="342900" lvl="2" indent="-171450" algn="l" defTabSz="844550" rtl="0" eaLnBrk="1" latinLnBrk="0">
            <a:lnSpc>
              <a:spcPct val="90000"/>
            </a:lnSpc>
            <a:spcBef>
              <a:spcPct val="0"/>
            </a:spcBef>
            <a:spcAft>
              <a:spcPct val="15000"/>
            </a:spcAft>
            <a:buChar char="•"/>
          </a:pPr>
          <a:r>
            <a:rPr lang="en-US" sz="1900" b="1" kern="1200" dirty="0"/>
            <a:t>Title VI, Part A, Subpart 1 </a:t>
          </a:r>
          <a:r>
            <a:rPr lang="en-US" sz="1900" kern="1200" dirty="0"/>
            <a:t>– Indian Education Formula Grants to LEAs</a:t>
          </a:r>
        </a:p>
      </dsp:txBody>
      <dsp:txXfrm>
        <a:off x="0" y="280988"/>
        <a:ext cx="7886700" cy="4069800"/>
      </dsp:txXfrm>
    </dsp:sp>
    <dsp:sp modelId="{3D0D37E2-4B39-4B9F-A0BA-488374B7924F}">
      <dsp:nvSpPr>
        <dsp:cNvPr id="0" name=""/>
        <dsp:cNvSpPr/>
      </dsp:nvSpPr>
      <dsp:spPr>
        <a:xfrm>
          <a:off x="394335" y="548"/>
          <a:ext cx="5520690" cy="5608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44550" rtl="0">
            <a:lnSpc>
              <a:spcPct val="90000"/>
            </a:lnSpc>
            <a:spcBef>
              <a:spcPct val="0"/>
            </a:spcBef>
            <a:spcAft>
              <a:spcPct val="35000"/>
            </a:spcAft>
            <a:buNone/>
          </a:pPr>
          <a:r>
            <a:rPr lang="en-US" sz="1900" kern="1200" dirty="0"/>
            <a:t>What must districts consult on? </a:t>
          </a:r>
        </a:p>
      </dsp:txBody>
      <dsp:txXfrm>
        <a:off x="421715" y="27928"/>
        <a:ext cx="546593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460C5-EA85-43DE-A375-6BC725393712}">
      <dsp:nvSpPr>
        <dsp:cNvPr id="0" name=""/>
        <dsp:cNvSpPr/>
      </dsp:nvSpPr>
      <dsp:spPr>
        <a:xfrm>
          <a:off x="0" y="14318"/>
          <a:ext cx="7886700" cy="8640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t>What is the process/timing for consultation? </a:t>
          </a:r>
        </a:p>
      </dsp:txBody>
      <dsp:txXfrm>
        <a:off x="0" y="14318"/>
        <a:ext cx="7886700" cy="864000"/>
      </dsp:txXfrm>
    </dsp:sp>
    <dsp:sp modelId="{FCBCA12E-C26E-4779-A1AB-60E96BF3C463}">
      <dsp:nvSpPr>
        <dsp:cNvPr id="0" name=""/>
        <dsp:cNvSpPr/>
      </dsp:nvSpPr>
      <dsp:spPr>
        <a:xfrm>
          <a:off x="0" y="878318"/>
          <a:ext cx="7886700" cy="345870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eaLnBrk="1" latinLnBrk="0">
            <a:lnSpc>
              <a:spcPct val="90000"/>
            </a:lnSpc>
            <a:spcBef>
              <a:spcPct val="0"/>
            </a:spcBef>
            <a:spcAft>
              <a:spcPct val="15000"/>
            </a:spcAft>
            <a:buChar char="•"/>
          </a:pPr>
          <a:r>
            <a:rPr lang="en-US" sz="3000" kern="1200" dirty="0"/>
            <a:t>Consultation must be done in a </a:t>
          </a:r>
          <a:r>
            <a:rPr lang="en-US" sz="3000" b="1" kern="1200" dirty="0"/>
            <a:t>manner and in such time</a:t>
          </a:r>
          <a:r>
            <a:rPr lang="en-US" sz="3000" kern="1200" dirty="0"/>
            <a:t> </a:t>
          </a:r>
          <a:r>
            <a:rPr lang="en-US" sz="3000" b="1" kern="1200" dirty="0"/>
            <a:t>that proves the opportunity for </a:t>
          </a:r>
          <a:r>
            <a:rPr lang="en-US" sz="3000" kern="1200" dirty="0"/>
            <a:t>such appropriate officials from Indian tribes or tribal organizations </a:t>
          </a:r>
          <a:r>
            <a:rPr lang="en-US" sz="3000" b="1" kern="1200" dirty="0"/>
            <a:t>to meaningfully and substantively contribute </a:t>
          </a:r>
          <a:r>
            <a:rPr lang="en-US" sz="3000" kern="1200" dirty="0"/>
            <a:t>to such plan. </a:t>
          </a:r>
        </a:p>
        <a:p>
          <a:pPr marL="285750" lvl="1" indent="-285750" algn="l" defTabSz="1333500" rtl="0" eaLnBrk="1" latinLnBrk="0">
            <a:lnSpc>
              <a:spcPct val="90000"/>
            </a:lnSpc>
            <a:spcBef>
              <a:spcPct val="0"/>
            </a:spcBef>
            <a:spcAft>
              <a:spcPct val="15000"/>
            </a:spcAft>
            <a:buChar char="•"/>
          </a:pPr>
          <a:r>
            <a:rPr lang="en-US" sz="3000" kern="1200" dirty="0"/>
            <a:t>Deadline is the State’s submission deadline for ESEA Consolidated Application. </a:t>
          </a:r>
        </a:p>
      </dsp:txBody>
      <dsp:txXfrm>
        <a:off x="0" y="878318"/>
        <a:ext cx="7886700" cy="3458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4F66C-FF72-4314-B0DF-78E040966041}">
      <dsp:nvSpPr>
        <dsp:cNvPr id="0" name=""/>
        <dsp:cNvSpPr/>
      </dsp:nvSpPr>
      <dsp:spPr>
        <a:xfrm>
          <a:off x="0" y="56191"/>
          <a:ext cx="7886700" cy="11755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kern="1200"/>
            <a:t>What documentation is required for consultation? </a:t>
          </a:r>
          <a:endParaRPr lang="en-US" sz="3100" kern="1200" dirty="0"/>
        </a:p>
      </dsp:txBody>
      <dsp:txXfrm>
        <a:off x="0" y="56191"/>
        <a:ext cx="7886700" cy="1175534"/>
      </dsp:txXfrm>
    </dsp:sp>
    <dsp:sp modelId="{9D804130-7238-4241-8335-CE015B3E0BF9}">
      <dsp:nvSpPr>
        <dsp:cNvPr id="0" name=""/>
        <dsp:cNvSpPr/>
      </dsp:nvSpPr>
      <dsp:spPr>
        <a:xfrm>
          <a:off x="0" y="1231726"/>
          <a:ext cx="7886700" cy="306342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eaLnBrk="1" latinLnBrk="0">
            <a:lnSpc>
              <a:spcPct val="90000"/>
            </a:lnSpc>
            <a:spcBef>
              <a:spcPct val="0"/>
            </a:spcBef>
            <a:spcAft>
              <a:spcPct val="15000"/>
            </a:spcAft>
            <a:buChar char="•"/>
          </a:pPr>
          <a:r>
            <a:rPr lang="en-US" sz="3100" kern="1200" dirty="0"/>
            <a:t>Each </a:t>
          </a:r>
          <a:r>
            <a:rPr lang="en-US" sz="3100" b="1" kern="1200" dirty="0"/>
            <a:t>district shall maintain in the district’s records</a:t>
          </a:r>
          <a:r>
            <a:rPr lang="en-US" sz="3100" kern="1200" dirty="0"/>
            <a:t> and provide to the DEED </a:t>
          </a:r>
          <a:r>
            <a:rPr lang="en-US" sz="3100" b="1" kern="1200" dirty="0"/>
            <a:t>a written affirmation signed </a:t>
          </a:r>
          <a:r>
            <a:rPr lang="en-US" sz="3100" kern="1200" dirty="0"/>
            <a:t>by the appropriate officials of the participating tribes or tribal organizations approved by the tribes that the </a:t>
          </a:r>
          <a:r>
            <a:rPr lang="en-US" sz="3100" b="1" kern="1200" dirty="0"/>
            <a:t>consultation has occurred</a:t>
          </a:r>
          <a:r>
            <a:rPr lang="en-US" sz="3100" kern="1200" dirty="0"/>
            <a:t>. </a:t>
          </a:r>
        </a:p>
      </dsp:txBody>
      <dsp:txXfrm>
        <a:off x="0" y="1231726"/>
        <a:ext cx="7886700" cy="30634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84C370-440A-4FFA-A4C1-C1591F4C0BB5}" type="datetime1">
              <a:rPr lang="en-US" smtClean="0"/>
              <a:t>4/27/18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An Excellent Education for Every Student Every Day</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15956B-FAAC-4502-B9AF-FDF5329DB4A1}" type="slidenum">
              <a:rPr lang="en-US" smtClean="0"/>
              <a:t>‹#›</a:t>
            </a:fld>
            <a:endParaRPr lang="en-US"/>
          </a:p>
        </p:txBody>
      </p:sp>
    </p:spTree>
    <p:extLst>
      <p:ext uri="{BB962C8B-B14F-4D97-AF65-F5344CB8AC3E}">
        <p14:creationId xmlns:p14="http://schemas.microsoft.com/office/powerpoint/2010/main" val="3733718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3E5DA2-502F-4928-8080-C120016A9E03}" type="datetime1">
              <a:rPr lang="en-US" smtClean="0"/>
              <a:t>4/27/18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An Excellent Education for Every Student Every Day</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B7AB3E-3E92-4553-BAA2-302AC4B5F5B1}" type="slidenum">
              <a:rPr lang="en-US" smtClean="0"/>
              <a:t>‹#›</a:t>
            </a:fld>
            <a:endParaRPr lang="en-US"/>
          </a:p>
        </p:txBody>
      </p:sp>
    </p:spTree>
    <p:extLst>
      <p:ext uri="{BB962C8B-B14F-4D97-AF65-F5344CB8AC3E}">
        <p14:creationId xmlns:p14="http://schemas.microsoft.com/office/powerpoint/2010/main" val="6190586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Sec. 14.03.015.   State education policy. </a:t>
            </a:r>
          </a:p>
          <a:p>
            <a:r>
              <a:rPr lang="en-US" sz="1100" dirty="0">
                <a:latin typeface="+mn-lt"/>
              </a:rPr>
              <a:t>It is the policy of this state that the purpose of education is to help ensure that all students will succeed in their education and work, shape worthwhile and satisfying lives for themselves, exemplify the best values of society, and be effective in improving the character and quality of the world about them.</a:t>
            </a:r>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2</a:t>
            </a:fld>
            <a:endParaRPr lang="en-US"/>
          </a:p>
        </p:txBody>
      </p:sp>
    </p:spTree>
    <p:extLst>
      <p:ext uri="{BB962C8B-B14F-4D97-AF65-F5344CB8AC3E}">
        <p14:creationId xmlns:p14="http://schemas.microsoft.com/office/powerpoint/2010/main" val="420138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19</a:t>
            </a:fld>
            <a:endParaRPr lang="en-US"/>
          </a:p>
        </p:txBody>
      </p:sp>
    </p:spTree>
    <p:extLst>
      <p:ext uri="{BB962C8B-B14F-4D97-AF65-F5344CB8AC3E}">
        <p14:creationId xmlns:p14="http://schemas.microsoft.com/office/powerpoint/2010/main" val="274205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46</a:t>
            </a:fld>
            <a:endParaRPr lang="en-US"/>
          </a:p>
        </p:txBody>
      </p:sp>
    </p:spTree>
    <p:extLst>
      <p:ext uri="{BB962C8B-B14F-4D97-AF65-F5344CB8AC3E}">
        <p14:creationId xmlns:p14="http://schemas.microsoft.com/office/powerpoint/2010/main" val="278545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47</a:t>
            </a:fld>
            <a:endParaRPr lang="en-US"/>
          </a:p>
        </p:txBody>
      </p:sp>
    </p:spTree>
    <p:extLst>
      <p:ext uri="{BB962C8B-B14F-4D97-AF65-F5344CB8AC3E}">
        <p14:creationId xmlns:p14="http://schemas.microsoft.com/office/powerpoint/2010/main" val="143964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9"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8059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3323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4F4F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9446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2756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0"/>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8" name="Footer Placeholder 4"/>
          <p:cNvSpPr>
            <a:spLocks noGrp="1"/>
          </p:cNvSpPr>
          <p:nvPr>
            <p:ph type="ftr" sz="quarter" idx="11"/>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410121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4"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9481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3"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4800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82317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81103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27" y="6147471"/>
            <a:ext cx="670687" cy="627524"/>
          </a:xfrm>
          <a:prstGeom prst="rect">
            <a:avLst/>
          </a:prstGeom>
          <a:effectLst>
            <a:outerShdw blurRad="50800" dist="38100" algn="l" rotWithShape="0">
              <a:prstClr val="black">
                <a:alpha val="40000"/>
              </a:prstClr>
            </a:outerShdw>
          </a:effectLst>
        </p:spPr>
      </p:pic>
      <p:sp>
        <p:nvSpPr>
          <p:cNvPr id="8" name="Footer Placeholder 4"/>
          <p:cNvSpPr>
            <a:spLocks noGrp="1"/>
          </p:cNvSpPr>
          <p:nvPr>
            <p:ph type="ftr" sz="quarter" idx="3"/>
          </p:nvPr>
        </p:nvSpPr>
        <p:spPr>
          <a:xfrm>
            <a:off x="751114"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58269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kern="1200">
          <a:solidFill>
            <a:srgbClr val="4F4F4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4F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akleg.gov/basis/statutes.asp#14.17.990" TargetMode="External"/><Relationship Id="rId2" Type="http://schemas.openxmlformats.org/officeDocument/2006/relationships/hyperlink" Target="http://www.akleg.gov/basis/statutes.asp#14.20.020"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2.pn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3" Type="http://schemas.openxmlformats.org/officeDocument/2006/relationships/hyperlink" Target="mailto:paul.prussing@alaska.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hyperlink" Target="mailto:sarah.emmal@alaska.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t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1774E6"/>
                </a:solidFill>
              </a:rPr>
              <a:t>Family, Tribes and Community Outreach</a:t>
            </a:r>
          </a:p>
        </p:txBody>
      </p:sp>
      <p:sp>
        <p:nvSpPr>
          <p:cNvPr id="3" name="Subtitle 2"/>
          <p:cNvSpPr>
            <a:spLocks noGrp="1"/>
          </p:cNvSpPr>
          <p:nvPr>
            <p:ph type="subTitle" idx="1"/>
          </p:nvPr>
        </p:nvSpPr>
        <p:spPr>
          <a:xfrm>
            <a:off x="1143000" y="3602037"/>
            <a:ext cx="6858000" cy="1860612"/>
          </a:xfrm>
        </p:spPr>
        <p:txBody>
          <a:bodyPr>
            <a:normAutofit fontScale="92500" lnSpcReduction="20000"/>
          </a:bodyPr>
          <a:lstStyle/>
          <a:p>
            <a:r>
              <a:rPr lang="en-US" b="1" dirty="0"/>
              <a:t>Alaska Department of Education &amp; Early Development</a:t>
            </a:r>
          </a:p>
          <a:p>
            <a:r>
              <a:rPr lang="en-US" b="1" dirty="0"/>
              <a:t>Paul Prussing, Director - Division of Student Learning</a:t>
            </a:r>
          </a:p>
          <a:p>
            <a:r>
              <a:rPr lang="en-US" b="1" dirty="0"/>
              <a:t>Sarah Emmal, Education Specialist II</a:t>
            </a:r>
          </a:p>
          <a:p>
            <a:endParaRPr lang="en-US" dirty="0"/>
          </a:p>
          <a:p>
            <a:r>
              <a:rPr lang="en-US" b="1" dirty="0"/>
              <a:t>April 26, 2018</a:t>
            </a:r>
          </a:p>
        </p:txBody>
      </p:sp>
    </p:spTree>
    <p:extLst>
      <p:ext uri="{BB962C8B-B14F-4D97-AF65-F5344CB8AC3E}">
        <p14:creationId xmlns:p14="http://schemas.microsoft.com/office/powerpoint/2010/main" val="4911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Tribal Representatives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3444233"/>
              </p:ext>
            </p:extLst>
          </p:nvPr>
        </p:nvGraphicFramePr>
        <p:xfrm>
          <a:off x="628650" y="1825624"/>
          <a:ext cx="8080784" cy="491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0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Consultation at State Level</a:t>
            </a:r>
            <a:br>
              <a:rPr lang="en-US" dirty="0"/>
            </a:br>
            <a:r>
              <a:rPr lang="en-US" sz="2000" dirty="0"/>
              <a:t>Section 1111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55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05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Tribal Consultation at District Level</a:t>
            </a:r>
            <a:br>
              <a:rPr lang="en-US" dirty="0"/>
            </a:br>
            <a:r>
              <a:rPr lang="en-US" sz="2200" dirty="0"/>
              <a:t>Section 8538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60086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83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Tribal Consultation at District Level</a:t>
            </a:r>
            <a:br>
              <a:rPr lang="en-US" dirty="0"/>
            </a:br>
            <a:r>
              <a:rPr lang="en-US" sz="2200" dirty="0"/>
              <a:t>Section 8538 </a:t>
            </a:r>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74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Tribal Consultation at District Level</a:t>
            </a:r>
            <a:br>
              <a:rPr lang="en-US" dirty="0"/>
            </a:br>
            <a:r>
              <a:rPr lang="en-US" sz="2200" dirty="0"/>
              <a:t>Section 8538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4809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06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Tribal Consultation at District Level</a:t>
            </a:r>
            <a:br>
              <a:rPr lang="en-US" dirty="0"/>
            </a:br>
            <a:r>
              <a:rPr lang="en-US" sz="2200" dirty="0"/>
              <a:t>Section 8538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38621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3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and Reflect</a:t>
            </a:r>
          </a:p>
        </p:txBody>
      </p:sp>
      <p:graphicFrame>
        <p:nvGraphicFramePr>
          <p:cNvPr id="6" name="Content Placeholder 5"/>
          <p:cNvGraphicFramePr>
            <a:graphicFrameLocks noGrp="1"/>
          </p:cNvGraphicFramePr>
          <p:nvPr>
            <p:ph sz="half" idx="1"/>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629150" y="2058194"/>
            <a:ext cx="3886200" cy="3886200"/>
          </a:xfrm>
        </p:spPr>
      </p:pic>
    </p:spTree>
    <p:extLst>
      <p:ext uri="{BB962C8B-B14F-4D97-AF65-F5344CB8AC3E}">
        <p14:creationId xmlns:p14="http://schemas.microsoft.com/office/powerpoint/2010/main" val="394761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 &amp; Family Engagement in ESSA </a:t>
            </a:r>
            <a:endParaRPr lang="en-US" dirty="0"/>
          </a:p>
        </p:txBody>
      </p:sp>
    </p:spTree>
    <p:extLst>
      <p:ext uri="{BB962C8B-B14F-4D97-AF65-F5344CB8AC3E}">
        <p14:creationId xmlns:p14="http://schemas.microsoft.com/office/powerpoint/2010/main" val="367244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and Reflect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91652418"/>
              </p:ext>
            </p:extLst>
          </p:nvPr>
        </p:nvGraphicFramePr>
        <p:xfrm>
          <a:off x="628650" y="1825625"/>
          <a:ext cx="429656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925218" y="2206228"/>
            <a:ext cx="3590131" cy="3590131"/>
          </a:xfrm>
        </p:spPr>
      </p:pic>
    </p:spTree>
    <p:extLst>
      <p:ext uri="{BB962C8B-B14F-4D97-AF65-F5344CB8AC3E}">
        <p14:creationId xmlns:p14="http://schemas.microsoft.com/office/powerpoint/2010/main" val="386630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Shift from NCLB to ESSA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6865363"/>
              </p:ext>
            </p:extLst>
          </p:nvPr>
        </p:nvGraphicFramePr>
        <p:xfrm>
          <a:off x="790575" y="1690690"/>
          <a:ext cx="8096249" cy="464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26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F70FDB2-A6A2-4330-993F-395761078E77}" type="slidenum">
              <a:rPr lang="en-US" smtClean="0"/>
              <a:pPr/>
              <a:t>2</a:t>
            </a:fld>
            <a:endParaRPr lang="en-US" dirty="0"/>
          </a:p>
        </p:txBody>
      </p:sp>
      <p:sp>
        <p:nvSpPr>
          <p:cNvPr id="3" name="Footer Placeholder 2"/>
          <p:cNvSpPr>
            <a:spLocks noGrp="1"/>
          </p:cNvSpPr>
          <p:nvPr>
            <p:ph type="ftr" sz="quarter" idx="3"/>
          </p:nvPr>
        </p:nvSpPr>
        <p:spPr/>
        <p:txBody>
          <a:bodyPr/>
          <a:lstStyle/>
          <a:p>
            <a:pPr algn="ctr"/>
            <a:r>
              <a:rPr lang="en-US"/>
              <a:t>· An Excellent Education for Every Student Every Day ·</a:t>
            </a:r>
            <a:endParaRPr lang="en-US" dirty="0"/>
          </a:p>
        </p:txBody>
      </p:sp>
      <p:pic>
        <p:nvPicPr>
          <p:cNvPr id="4" name="Picture 3"/>
          <p:cNvPicPr>
            <a:picLocks noChangeAspect="1"/>
          </p:cNvPicPr>
          <p:nvPr/>
        </p:nvPicPr>
        <p:blipFill>
          <a:blip r:embed="rId3"/>
          <a:stretch>
            <a:fillRect/>
          </a:stretch>
        </p:blipFill>
        <p:spPr>
          <a:xfrm>
            <a:off x="1114889" y="1006458"/>
            <a:ext cx="6903695" cy="4610468"/>
          </a:xfrm>
          <a:prstGeom prst="rect">
            <a:avLst/>
          </a:prstGeom>
        </p:spPr>
      </p:pic>
    </p:spTree>
    <p:extLst>
      <p:ext uri="{BB962C8B-B14F-4D97-AF65-F5344CB8AC3E}">
        <p14:creationId xmlns:p14="http://schemas.microsoft.com/office/powerpoint/2010/main" val="223028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Parental Involvement Defined by ESSA</a:t>
            </a:r>
            <a:br>
              <a:rPr lang="en-US" dirty="0"/>
            </a:br>
            <a:r>
              <a:rPr lang="en-US" sz="2200" dirty="0"/>
              <a:t>Section: 8101(39)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020644"/>
              </p:ext>
            </p:extLst>
          </p:nvPr>
        </p:nvGraphicFramePr>
        <p:xfrm>
          <a:off x="628649" y="1825625"/>
          <a:ext cx="8153211" cy="4520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97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883390"/>
            <a:ext cx="7886700" cy="1201003"/>
          </a:xfrm>
          <a:solidFill>
            <a:schemeClr val="accent2">
              <a:lumMod val="40000"/>
              <a:lumOff val="60000"/>
            </a:schemeClr>
          </a:solidFill>
        </p:spPr>
        <p:txBody>
          <a:bodyPr/>
          <a:lstStyle/>
          <a:p>
            <a:r>
              <a:rPr lang="en-US" dirty="0"/>
              <a:t>Alaska Statute</a:t>
            </a:r>
          </a:p>
        </p:txBody>
      </p:sp>
      <p:sp>
        <p:nvSpPr>
          <p:cNvPr id="3" name="Text Placeholder 2"/>
          <p:cNvSpPr>
            <a:spLocks noGrp="1"/>
          </p:cNvSpPr>
          <p:nvPr>
            <p:ph type="body" idx="1"/>
          </p:nvPr>
        </p:nvSpPr>
        <p:spPr>
          <a:xfrm>
            <a:off x="623888" y="3420231"/>
            <a:ext cx="7886700" cy="1500187"/>
          </a:xfrm>
        </p:spPr>
        <p:txBody>
          <a:bodyPr>
            <a:normAutofit fontScale="92500" lnSpcReduction="10000"/>
          </a:bodyPr>
          <a:lstStyle/>
          <a:p>
            <a:r>
              <a:rPr lang="en-US" b="1" dirty="0"/>
              <a:t>Sec. 14.03.016. A parents right to direct the education of the parents child. </a:t>
            </a:r>
            <a:br>
              <a:rPr lang="en-US" b="1" dirty="0"/>
            </a:br>
            <a:r>
              <a:rPr lang="en-US" dirty="0"/>
              <a:t>(a) A local school board shall, in </a:t>
            </a:r>
            <a:r>
              <a:rPr lang="en-US" u="sng" dirty="0"/>
              <a:t>consultation with parents</a:t>
            </a:r>
            <a:r>
              <a:rPr lang="en-US" dirty="0"/>
              <a:t>, teachers, and school administrators, adopt policies to promote the involvement of parents in the school districts education program. </a:t>
            </a:r>
          </a:p>
        </p:txBody>
      </p:sp>
    </p:spTree>
    <p:extLst>
      <p:ext uri="{BB962C8B-B14F-4D97-AF65-F5344CB8AC3E}">
        <p14:creationId xmlns:p14="http://schemas.microsoft.com/office/powerpoint/2010/main" val="142638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Importance of Parent and Family Engagement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500136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8F70FDB2-A6A2-4330-993F-395761078E77}" type="slidenum">
              <a:rPr lang="en-US" smtClean="0"/>
              <a:pPr/>
              <a:t>22</a:t>
            </a:fld>
            <a:endParaRPr lang="en-US" dirty="0"/>
          </a:p>
        </p:txBody>
      </p:sp>
      <p:sp>
        <p:nvSpPr>
          <p:cNvPr id="5" name="Footer Placeholder 4"/>
          <p:cNvSpPr>
            <a:spLocks noGrp="1"/>
          </p:cNvSpPr>
          <p:nvPr>
            <p:ph type="ftr" sz="quarter" idx="3"/>
          </p:nvPr>
        </p:nvSpPr>
        <p:spPr/>
        <p:txBody>
          <a:bodyPr/>
          <a:lstStyle/>
          <a:p>
            <a:r>
              <a:rPr lang="en-US"/>
              <a:t>· An Excellent Education for Every Student Every Day ·</a:t>
            </a:r>
            <a:endParaRPr lang="en-US" dirty="0"/>
          </a:p>
        </p:txBody>
      </p:sp>
      <p:sp>
        <p:nvSpPr>
          <p:cNvPr id="6" name="Rectangle 5"/>
          <p:cNvSpPr/>
          <p:nvPr/>
        </p:nvSpPr>
        <p:spPr>
          <a:xfrm>
            <a:off x="585787" y="6173399"/>
            <a:ext cx="7515225" cy="276999"/>
          </a:xfrm>
          <a:prstGeom prst="rect">
            <a:avLst/>
          </a:prstGeom>
        </p:spPr>
        <p:txBody>
          <a:bodyPr wrap="square">
            <a:spAutoFit/>
          </a:bodyPr>
          <a:lstStyle/>
          <a:p>
            <a:pPr algn="r"/>
            <a:r>
              <a:rPr lang="en-US" sz="1200" dirty="0"/>
              <a:t>Source: ED/HHS Joint Policy Statement On Family Engagement From The Early Years To The Early Grades, 2016</a:t>
            </a:r>
          </a:p>
        </p:txBody>
      </p:sp>
    </p:spTree>
    <p:extLst>
      <p:ext uri="{BB962C8B-B14F-4D97-AF65-F5344CB8AC3E}">
        <p14:creationId xmlns:p14="http://schemas.microsoft.com/office/powerpoint/2010/main" val="219385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I-A</a:t>
            </a:r>
            <a:r>
              <a:rPr lang="en-US" dirty="0"/>
              <a:t>: Overview</a:t>
            </a:r>
            <a:br>
              <a:rPr lang="en-US" dirty="0"/>
            </a:br>
            <a:r>
              <a:rPr lang="en-US" sz="2000" dirty="0"/>
              <a:t>Section 1116(a)(1)</a:t>
            </a:r>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17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Title I-A</a:t>
            </a:r>
            <a:r>
              <a:rPr lang="en-US" dirty="0"/>
              <a:t>: Parent &amp; Family Engagement Policy</a:t>
            </a:r>
            <a:br>
              <a:rPr lang="en-US" dirty="0"/>
            </a:br>
            <a:r>
              <a:rPr lang="en-US" sz="2200" dirty="0"/>
              <a:t>Section 1116(a) and (b) </a:t>
            </a:r>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37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I-A</a:t>
            </a:r>
            <a:r>
              <a:rPr lang="en-US" dirty="0"/>
              <a:t>: Uses of Funds</a:t>
            </a:r>
            <a:br>
              <a:rPr lang="en-US" dirty="0"/>
            </a:br>
            <a:r>
              <a:rPr lang="en-US" sz="2000" dirty="0"/>
              <a:t>Section 1116(a)(3)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9325906"/>
              </p:ext>
            </p:extLst>
          </p:nvPr>
        </p:nvGraphicFramePr>
        <p:xfrm>
          <a:off x="450126" y="1690689"/>
          <a:ext cx="8598624" cy="504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79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I-A</a:t>
            </a:r>
            <a:r>
              <a:rPr lang="en-US" dirty="0"/>
              <a:t>: Parents Right-to-Know</a:t>
            </a:r>
            <a:br>
              <a:rPr lang="en-US" dirty="0"/>
            </a:br>
            <a:r>
              <a:rPr lang="en-US" sz="2000" dirty="0"/>
              <a:t>Section 1112(e)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0958587"/>
              </p:ext>
            </p:extLst>
          </p:nvPr>
        </p:nvGraphicFramePr>
        <p:xfrm>
          <a:off x="628650" y="1825624"/>
          <a:ext cx="8252800" cy="473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67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I-A</a:t>
            </a:r>
            <a:r>
              <a:rPr lang="en-US" dirty="0"/>
              <a:t>: Building Capacity</a:t>
            </a:r>
            <a:br>
              <a:rPr lang="en-US" dirty="0"/>
            </a:br>
            <a:r>
              <a:rPr lang="en-US" sz="2000" dirty="0"/>
              <a:t>Section 1116(e)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175361"/>
              </p:ext>
            </p:extLst>
          </p:nvPr>
        </p:nvGraphicFramePr>
        <p:xfrm>
          <a:off x="0" y="2200848"/>
          <a:ext cx="9026304" cy="458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28651" y="1554516"/>
            <a:ext cx="7886700" cy="646331"/>
          </a:xfrm>
          <a:prstGeom prst="rect">
            <a:avLst/>
          </a:prstGeom>
        </p:spPr>
        <p:txBody>
          <a:bodyPr wrap="square">
            <a:spAutoFit/>
          </a:bodyPr>
          <a:lstStyle/>
          <a:p>
            <a:pPr lvl="0"/>
            <a:r>
              <a:rPr lang="en-US" dirty="0"/>
              <a:t>To ensure effective involvement of parents and to support a partnership among the school, parents, and the community, each Title I school and district must — </a:t>
            </a:r>
          </a:p>
        </p:txBody>
      </p:sp>
    </p:spTree>
    <p:extLst>
      <p:ext uri="{BB962C8B-B14F-4D97-AF65-F5344CB8AC3E}">
        <p14:creationId xmlns:p14="http://schemas.microsoft.com/office/powerpoint/2010/main" val="263796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I-C</a:t>
            </a:r>
            <a:r>
              <a:rPr lang="en-US" dirty="0"/>
              <a:t>: Migrant Education </a:t>
            </a:r>
            <a:br>
              <a:rPr lang="en-US" dirty="0"/>
            </a:br>
            <a:r>
              <a:rPr lang="en-US" sz="2000" dirty="0"/>
              <a:t>Section 1304(c)(3)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8400353"/>
              </p:ext>
            </p:extLst>
          </p:nvPr>
        </p:nvGraphicFramePr>
        <p:xfrm>
          <a:off x="81480" y="1825625"/>
          <a:ext cx="8953877" cy="433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60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Title I-D</a:t>
            </a:r>
            <a:r>
              <a:rPr lang="en-US" dirty="0"/>
              <a:t>: Neglected &amp; Delinquent</a:t>
            </a:r>
            <a:br>
              <a:rPr lang="en-US" dirty="0"/>
            </a:br>
            <a:r>
              <a:rPr lang="en-US" sz="2200" dirty="0"/>
              <a:t>Section 1414(c)(14), 1424(8), and 1425(8)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3570552"/>
              </p:ext>
            </p:extLst>
          </p:nvPr>
        </p:nvGraphicFramePr>
        <p:xfrm>
          <a:off x="72390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17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F70FDB2-A6A2-4330-993F-395761078E77}" type="slidenum">
              <a:rPr lang="en-US" smtClean="0"/>
              <a:pPr/>
              <a:t>3</a:t>
            </a:fld>
            <a:endParaRPr lang="en-US" dirty="0"/>
          </a:p>
        </p:txBody>
      </p:sp>
      <p:sp>
        <p:nvSpPr>
          <p:cNvPr id="3" name="Footer Placeholder 2"/>
          <p:cNvSpPr>
            <a:spLocks noGrp="1"/>
          </p:cNvSpPr>
          <p:nvPr>
            <p:ph type="ftr" sz="quarter" idx="3"/>
          </p:nvPr>
        </p:nvSpPr>
        <p:spPr/>
        <p:txBody>
          <a:bodyPr/>
          <a:lstStyle/>
          <a:p>
            <a:pPr algn="ctr"/>
            <a:r>
              <a:rPr lang="en-US"/>
              <a:t>· An Excellent Education for Every Student Every Day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052" y="535460"/>
            <a:ext cx="5640457" cy="5323578"/>
          </a:xfrm>
          <a:prstGeom prst="rect">
            <a:avLst/>
          </a:prstGeom>
        </p:spPr>
      </p:pic>
    </p:spTree>
    <p:extLst>
      <p:ext uri="{BB962C8B-B14F-4D97-AF65-F5344CB8AC3E}">
        <p14:creationId xmlns:p14="http://schemas.microsoft.com/office/powerpoint/2010/main" val="323642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Title II-A</a:t>
            </a:r>
            <a:r>
              <a:rPr lang="en-US" dirty="0"/>
              <a:t>: Supporting Effective Instruction</a:t>
            </a:r>
            <a:br>
              <a:rPr lang="en-US" dirty="0"/>
            </a:br>
            <a:r>
              <a:rPr lang="en-US" sz="2200" dirty="0"/>
              <a:t>Section 2102(b)(3) and 2103(b)(3)(E)(iii)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555555"/>
              </p:ext>
            </p:extLst>
          </p:nvPr>
        </p:nvGraphicFramePr>
        <p:xfrm>
          <a:off x="628650" y="1825624"/>
          <a:ext cx="8324850" cy="471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47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Title III-A</a:t>
            </a:r>
            <a:r>
              <a:rPr lang="en-US" sz="4000" dirty="0"/>
              <a:t>: English Language Acquisition </a:t>
            </a:r>
            <a:br>
              <a:rPr lang="en-US" dirty="0"/>
            </a:br>
            <a:r>
              <a:rPr lang="en-US" sz="2200" dirty="0"/>
              <a:t>Section 3102(5), 3115(d)(6)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5805366"/>
              </p:ext>
            </p:extLst>
          </p:nvPr>
        </p:nvGraphicFramePr>
        <p:xfrm>
          <a:off x="628650" y="1690689"/>
          <a:ext cx="7886700" cy="4910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750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ESSA Requirement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60091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8F70FDB2-A6A2-4330-993F-395761078E77}" type="slidenum">
              <a:rPr lang="en-US" smtClean="0"/>
              <a:pPr/>
              <a:t>32</a:t>
            </a:fld>
            <a:endParaRPr lang="en-US" dirty="0"/>
          </a:p>
        </p:txBody>
      </p:sp>
      <p:sp>
        <p:nvSpPr>
          <p:cNvPr id="5" name="Footer Placeholder 4"/>
          <p:cNvSpPr>
            <a:spLocks noGrp="1"/>
          </p:cNvSpPr>
          <p:nvPr>
            <p:ph type="ftr" sz="quarter" idx="3"/>
          </p:nvPr>
        </p:nvSpPr>
        <p:spPr/>
        <p:txBody>
          <a:bodyPr/>
          <a:lstStyle/>
          <a:p>
            <a:pPr algn="ctr"/>
            <a:r>
              <a:rPr lang="en-US" dirty="0"/>
              <a:t>· An Excellent Education for Every Student Every Day ·</a:t>
            </a:r>
          </a:p>
        </p:txBody>
      </p:sp>
    </p:spTree>
    <p:extLst>
      <p:ext uri="{BB962C8B-B14F-4D97-AF65-F5344CB8AC3E}">
        <p14:creationId xmlns:p14="http://schemas.microsoft.com/office/powerpoint/2010/main" val="70837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66"/>
          </a:solidFill>
        </p:spPr>
        <p:txBody>
          <a:bodyPr/>
          <a:lstStyle/>
          <a:p>
            <a:r>
              <a:rPr lang="en-US" dirty="0"/>
              <a:t>Questions to Answer</a:t>
            </a:r>
          </a:p>
        </p:txBody>
      </p:sp>
      <p:sp>
        <p:nvSpPr>
          <p:cNvPr id="3" name="Content Placeholder 2"/>
          <p:cNvSpPr>
            <a:spLocks noGrp="1"/>
          </p:cNvSpPr>
          <p:nvPr>
            <p:ph idx="1"/>
          </p:nvPr>
        </p:nvSpPr>
        <p:spPr>
          <a:solidFill>
            <a:schemeClr val="accent4">
              <a:lumMod val="40000"/>
              <a:lumOff val="60000"/>
            </a:schemeClr>
          </a:solidFill>
        </p:spPr>
        <p:txBody>
          <a:bodyPr/>
          <a:lstStyle/>
          <a:p>
            <a:pPr marL="0" indent="0">
              <a:buNone/>
            </a:pPr>
            <a:r>
              <a:rPr lang="en-US" dirty="0"/>
              <a:t>TODAY: </a:t>
            </a:r>
          </a:p>
          <a:p>
            <a:r>
              <a:rPr lang="en-US" dirty="0"/>
              <a:t>What language(s) are present to a significant extent?</a:t>
            </a:r>
          </a:p>
          <a:p>
            <a:endParaRPr lang="en-US" dirty="0"/>
          </a:p>
          <a:p>
            <a:pPr marL="0" indent="0">
              <a:buNone/>
            </a:pPr>
            <a:r>
              <a:rPr lang="en-US" dirty="0"/>
              <a:t>FUTURE: </a:t>
            </a:r>
          </a:p>
          <a:p>
            <a:r>
              <a:rPr lang="en-US" dirty="0"/>
              <a:t>Are academic assessments needed in those language(s)</a:t>
            </a:r>
          </a:p>
          <a:p>
            <a:pPr lvl="1"/>
            <a:r>
              <a:rPr lang="en-US" dirty="0"/>
              <a:t>Stakeholder process will be used</a:t>
            </a:r>
          </a:p>
        </p:txBody>
      </p:sp>
      <p:sp>
        <p:nvSpPr>
          <p:cNvPr id="4" name="Slide Number Placeholder 3"/>
          <p:cNvSpPr>
            <a:spLocks noGrp="1"/>
          </p:cNvSpPr>
          <p:nvPr>
            <p:ph type="sldNum" sz="quarter" idx="4"/>
          </p:nvPr>
        </p:nvSpPr>
        <p:spPr/>
        <p:txBody>
          <a:bodyPr/>
          <a:lstStyle/>
          <a:p>
            <a:fld id="{8F70FDB2-A6A2-4330-993F-395761078E77}" type="slidenum">
              <a:rPr lang="en-US" smtClean="0"/>
              <a:pPr/>
              <a:t>33</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424107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489147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8F70FDB2-A6A2-4330-993F-395761078E77}" type="slidenum">
              <a:rPr lang="en-US" smtClean="0"/>
              <a:pPr/>
              <a:t>34</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51907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70FDB2-A6A2-4330-993F-395761078E77}" type="slidenum">
              <a:rPr lang="en-US" smtClean="0"/>
              <a:pPr/>
              <a:t>35</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9264" y="896112"/>
            <a:ext cx="7040879" cy="4446421"/>
          </a:xfrm>
          <a:prstGeom prst="rect">
            <a:avLst/>
          </a:prstGeom>
          <a:noFill/>
        </p:spPr>
      </p:pic>
    </p:spTree>
    <p:extLst>
      <p:ext uri="{BB962C8B-B14F-4D97-AF65-F5344CB8AC3E}">
        <p14:creationId xmlns:p14="http://schemas.microsoft.com/office/powerpoint/2010/main" val="186650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Languages Statewide</a:t>
            </a:r>
          </a:p>
        </p:txBody>
      </p:sp>
      <p:sp>
        <p:nvSpPr>
          <p:cNvPr id="3" name="Content Placeholder 2"/>
          <p:cNvSpPr>
            <a:spLocks noGrp="1"/>
          </p:cNvSpPr>
          <p:nvPr>
            <p:ph idx="1"/>
          </p:nvPr>
        </p:nvSpPr>
        <p:spPr>
          <a:solidFill>
            <a:schemeClr val="accent4">
              <a:lumMod val="40000"/>
              <a:lumOff val="60000"/>
            </a:schemeClr>
          </a:solidFill>
        </p:spPr>
        <p:txBody>
          <a:bodyPr/>
          <a:lstStyle/>
          <a:p>
            <a:r>
              <a:rPr lang="en-US" sz="3600" dirty="0"/>
              <a:t>Yup’ik consistently ranked #1</a:t>
            </a:r>
          </a:p>
          <a:p>
            <a:r>
              <a:rPr lang="en-US" sz="3600" dirty="0"/>
              <a:t>Other languages in the top five: Spanish, Filipino, Inupiaq, Hmong, and Samoan </a:t>
            </a:r>
          </a:p>
          <a:p>
            <a:r>
              <a:rPr lang="en-US" sz="3600" dirty="0"/>
              <a:t>Up to 100 languages present among English learners in any given year</a:t>
            </a:r>
          </a:p>
          <a:p>
            <a:endParaRPr lang="en-US"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36</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4251486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Languages</a:t>
            </a:r>
          </a:p>
        </p:txBody>
      </p:sp>
      <p:sp>
        <p:nvSpPr>
          <p:cNvPr id="3" name="Content Placeholder 2"/>
          <p:cNvSpPr>
            <a:spLocks noGrp="1"/>
          </p:cNvSpPr>
          <p:nvPr>
            <p:ph idx="1"/>
          </p:nvPr>
        </p:nvSpPr>
        <p:spPr>
          <a:solidFill>
            <a:schemeClr val="accent4">
              <a:lumMod val="40000"/>
              <a:lumOff val="60000"/>
            </a:schemeClr>
          </a:solidFill>
        </p:spPr>
        <p:txBody>
          <a:bodyPr>
            <a:normAutofit/>
          </a:bodyPr>
          <a:lstStyle/>
          <a:p>
            <a:r>
              <a:rPr lang="en-US" dirty="0"/>
              <a:t>35 districts served English learners in grades 3-9</a:t>
            </a:r>
          </a:p>
          <a:p>
            <a:r>
              <a:rPr lang="en-US" dirty="0"/>
              <a:t>7 districts served 100+ ELs represented by Yup’ik</a:t>
            </a:r>
          </a:p>
          <a:p>
            <a:pPr lvl="1"/>
            <a:r>
              <a:rPr lang="en-US" dirty="0"/>
              <a:t>In 5 districts, ~100% represented Yup’ik </a:t>
            </a:r>
          </a:p>
          <a:p>
            <a:r>
              <a:rPr lang="en-US" dirty="0"/>
              <a:t>Anchorage served 3,112 ELs in grades 3-9</a:t>
            </a:r>
          </a:p>
          <a:p>
            <a:pPr lvl="1"/>
            <a:r>
              <a:rPr lang="en-US" dirty="0"/>
              <a:t>Yup’ik – 5.5% (171 students)</a:t>
            </a:r>
          </a:p>
          <a:p>
            <a:pPr lvl="1"/>
            <a:r>
              <a:rPr lang="en-US" dirty="0"/>
              <a:t>Spanish – 21.6%</a:t>
            </a:r>
          </a:p>
          <a:p>
            <a:pPr lvl="1"/>
            <a:r>
              <a:rPr lang="en-US" dirty="0"/>
              <a:t>Samoan – 21.6%</a:t>
            </a:r>
          </a:p>
          <a:p>
            <a:pPr lvl="1"/>
            <a:r>
              <a:rPr lang="en-US" dirty="0"/>
              <a:t>Hmong – 17.9%</a:t>
            </a:r>
          </a:p>
          <a:p>
            <a:pPr lvl="1"/>
            <a:r>
              <a:rPr lang="en-US" dirty="0"/>
              <a:t>Filipino – 13.1% </a:t>
            </a:r>
          </a:p>
          <a:p>
            <a:endParaRPr lang="en-US"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37</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508024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3583"/>
            <a:ext cx="7886700" cy="4262226"/>
          </a:xfrm>
          <a:solidFill>
            <a:schemeClr val="accent2">
              <a:lumMod val="40000"/>
              <a:lumOff val="60000"/>
            </a:schemeClr>
          </a:solidFill>
        </p:spPr>
        <p:txBody>
          <a:bodyPr>
            <a:normAutofit fontScale="90000"/>
          </a:bodyPr>
          <a:lstStyle/>
          <a:p>
            <a:r>
              <a:rPr lang="en-US" sz="5400" dirty="0"/>
              <a:t>Alaska Statutes</a:t>
            </a:r>
            <a:br>
              <a:rPr lang="en-US" sz="5400" dirty="0"/>
            </a:br>
            <a:r>
              <a:rPr lang="en-US" sz="5400" dirty="0"/>
              <a:t>Article 10. Bilingual-Bicultural Education.</a:t>
            </a:r>
            <a:br>
              <a:rPr lang="en-US" sz="5400" dirty="0"/>
            </a:br>
            <a:br>
              <a:rPr lang="en-US" sz="5400" dirty="0"/>
            </a:br>
            <a:r>
              <a:rPr lang="en-US" sz="5400" dirty="0"/>
              <a:t>Sec. 14.30.400. Bilingual-bicultural education</a:t>
            </a:r>
          </a:p>
        </p:txBody>
      </p:sp>
      <p:sp>
        <p:nvSpPr>
          <p:cNvPr id="4" name="Slide Number Placeholder 3"/>
          <p:cNvSpPr>
            <a:spLocks noGrp="1"/>
          </p:cNvSpPr>
          <p:nvPr>
            <p:ph type="sldNum" sz="quarter" idx="4"/>
          </p:nvPr>
        </p:nvSpPr>
        <p:spPr/>
        <p:txBody>
          <a:bodyPr/>
          <a:lstStyle/>
          <a:p>
            <a:fld id="{8F70FDB2-A6A2-4330-993F-395761078E77}" type="slidenum">
              <a:rPr lang="en-US" smtClean="0"/>
              <a:pPr/>
              <a:t>38</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407117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329784"/>
            <a:ext cx="7886700" cy="5851630"/>
          </a:xfrm>
          <a:solidFill>
            <a:schemeClr val="accent4">
              <a:lumMod val="40000"/>
              <a:lumOff val="60000"/>
            </a:schemeClr>
          </a:solidFill>
        </p:spPr>
        <p:txBody>
          <a:bodyPr>
            <a:normAutofit fontScale="90000"/>
          </a:bodyPr>
          <a:lstStyle/>
          <a:p>
            <a:r>
              <a:rPr lang="en-US" sz="3100" dirty="0"/>
              <a:t>City or borough district school boards and regional educational attendance area boards </a:t>
            </a:r>
            <a:r>
              <a:rPr lang="en-US" sz="3100" u="sng" dirty="0"/>
              <a:t>shall provide </a:t>
            </a:r>
            <a:r>
              <a:rPr lang="en-US" sz="3100" dirty="0"/>
              <a:t>a bilingual-bicultural education program for each school in a city or borough school district or regional educational attendance area that is attended by </a:t>
            </a:r>
            <a:r>
              <a:rPr lang="en-US" sz="3100" u="sng" dirty="0"/>
              <a:t>at least eight pupils of limited English-speaking ability </a:t>
            </a:r>
            <a:r>
              <a:rPr lang="en-US" sz="3100" dirty="0"/>
              <a:t>and whose primary language is other than English. A bilingual-bicultural education program shall be provided under a plan of service that has been developed in accordance with regulations adopted by the department. Nothing in this section precludes a bilingual-bicultural education program from being provided for less than eight pupils in a school.</a:t>
            </a:r>
            <a:br>
              <a:rPr lang="en-US" dirty="0"/>
            </a:br>
            <a:endParaRPr lang="en-US"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39</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99370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F70FDB2-A6A2-4330-993F-395761078E77}" type="slidenum">
              <a:rPr lang="en-US" smtClean="0"/>
              <a:pPr/>
              <a:t>4</a:t>
            </a:fld>
            <a:endParaRPr lang="en-US" dirty="0"/>
          </a:p>
        </p:txBody>
      </p:sp>
      <p:sp>
        <p:nvSpPr>
          <p:cNvPr id="3" name="Footer Placeholder 2"/>
          <p:cNvSpPr>
            <a:spLocks noGrp="1"/>
          </p:cNvSpPr>
          <p:nvPr>
            <p:ph type="ftr" sz="quarter" idx="3"/>
          </p:nvPr>
        </p:nvSpPr>
        <p:spPr/>
        <p:txBody>
          <a:bodyPr/>
          <a:lstStyle/>
          <a:p>
            <a:pPr algn="ctr"/>
            <a:r>
              <a:rPr lang="en-US"/>
              <a:t>· An Excellent Education for Every Student Every Day ·</a:t>
            </a:r>
            <a:endParaRPr lang="en-US" dirty="0"/>
          </a:p>
        </p:txBody>
      </p:sp>
      <p:pic>
        <p:nvPicPr>
          <p:cNvPr id="6" name="Picture 5" descr="C:\Users\emthompson\Documents\ShareX\Screenshots\2018-01\POWERPNT_2018-01-04_15-05-16.png"/>
          <p:cNvPicPr/>
          <p:nvPr/>
        </p:nvPicPr>
        <p:blipFill rotWithShape="1">
          <a:blip r:embed="rId2">
            <a:extLst>
              <a:ext uri="{28A0092B-C50C-407E-A947-70E740481C1C}">
                <a14:useLocalDpi xmlns:a14="http://schemas.microsoft.com/office/drawing/2010/main" val="0"/>
              </a:ext>
            </a:extLst>
          </a:blip>
          <a:srcRect l="7778" t="943" r="1232" b="5131"/>
          <a:stretch/>
        </p:blipFill>
        <p:spPr bwMode="auto">
          <a:xfrm>
            <a:off x="1406842" y="284163"/>
            <a:ext cx="6238875" cy="569531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70943" y="169863"/>
            <a:ext cx="2873057" cy="1220054"/>
          </a:xfrm>
          <a:prstGeom prst="rect">
            <a:avLst/>
          </a:prstGeom>
          <a:noFill/>
          <a:ln>
            <a:noFill/>
          </a:ln>
        </p:spPr>
      </p:pic>
    </p:spTree>
    <p:extLst>
      <p:ext uri="{BB962C8B-B14F-4D97-AF65-F5344CB8AC3E}">
        <p14:creationId xmlns:p14="http://schemas.microsoft.com/office/powerpoint/2010/main" val="210421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9934"/>
            <a:ext cx="7886700" cy="2064936"/>
          </a:xfrm>
          <a:solidFill>
            <a:schemeClr val="accent2">
              <a:lumMod val="40000"/>
              <a:lumOff val="60000"/>
            </a:schemeClr>
          </a:solidFill>
        </p:spPr>
        <p:txBody>
          <a:bodyPr/>
          <a:lstStyle/>
          <a:p>
            <a:r>
              <a:rPr lang="en-US" dirty="0"/>
              <a:t>Sec. 14.30.420. Native language education.</a:t>
            </a:r>
          </a:p>
        </p:txBody>
      </p:sp>
      <p:sp>
        <p:nvSpPr>
          <p:cNvPr id="4" name="Slide Number Placeholder 3"/>
          <p:cNvSpPr>
            <a:spLocks noGrp="1"/>
          </p:cNvSpPr>
          <p:nvPr>
            <p:ph type="sldNum" sz="quarter" idx="4"/>
          </p:nvPr>
        </p:nvSpPr>
        <p:spPr/>
        <p:txBody>
          <a:bodyPr/>
          <a:lstStyle/>
          <a:p>
            <a:fld id="{8F70FDB2-A6A2-4330-993F-395761078E77}" type="slidenum">
              <a:rPr lang="en-US" smtClean="0"/>
              <a:pPr/>
              <a:t>40</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224440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14793"/>
            <a:ext cx="7886700" cy="5726243"/>
          </a:xfrm>
          <a:solidFill>
            <a:schemeClr val="accent4">
              <a:lumMod val="40000"/>
              <a:lumOff val="60000"/>
            </a:schemeClr>
          </a:solidFill>
        </p:spPr>
        <p:txBody>
          <a:bodyPr>
            <a:normAutofit/>
          </a:bodyPr>
          <a:lstStyle/>
          <a:p>
            <a:r>
              <a:rPr lang="en-US" sz="1800" dirty="0"/>
              <a:t>a) A school board </a:t>
            </a:r>
            <a:r>
              <a:rPr lang="en-US" sz="1800" b="1" u="sng" dirty="0"/>
              <a:t>shall establish a local Native language curriculum advisory board </a:t>
            </a:r>
            <a:r>
              <a:rPr lang="en-US" sz="1800" dirty="0"/>
              <a:t>for each school in the district in which a majority of the students are Alaska Natives and any school district with Alaska Native students </a:t>
            </a:r>
            <a:r>
              <a:rPr lang="en-US" sz="1800" b="1" u="sng" dirty="0"/>
              <a:t>may establish a local Native language curriculum advisory board </a:t>
            </a:r>
            <a:r>
              <a:rPr lang="en-US" sz="1800" dirty="0"/>
              <a:t>for each school with Alaska Native students in their district. If the local Native language curriculum advisory board recommends the establishment of a Native language education curriculum for a school, the school board may initiate and conduct a Native language education curriculum within grades K through 12 at that school. The program, if established, must include Native languages traditionally spoken in the community in which the school is located. Each school board conducting a program of Native language education shall implement the program as a part of regular classroom studies and shall use</a:t>
            </a:r>
            <a:br>
              <a:rPr lang="en-US" sz="1800" dirty="0"/>
            </a:br>
            <a:r>
              <a:rPr lang="en-US" sz="1800" dirty="0"/>
              <a:t>     (1) instructors who are certified under </a:t>
            </a:r>
            <a:r>
              <a:rPr lang="en-US" sz="1800" u="sng" dirty="0">
                <a:hlinkClick r:id="rId2"/>
              </a:rPr>
              <a:t>AS 14.20.020</a:t>
            </a:r>
            <a:r>
              <a:rPr lang="en-US" sz="1800" dirty="0"/>
              <a:t> or 14.20.025; and</a:t>
            </a:r>
            <a:br>
              <a:rPr lang="en-US" sz="1800" dirty="0"/>
            </a:br>
            <a:r>
              <a:rPr lang="en-US" sz="1800" dirty="0"/>
              <a:t>     (2) to the maximum extent possible</a:t>
            </a:r>
            <a:br>
              <a:rPr lang="en-US" sz="1800" dirty="0"/>
            </a:br>
            <a:r>
              <a:rPr lang="en-US" sz="1800" dirty="0"/>
              <a:t>          (A) instructors and instructional materials available through the University of Alaska; and</a:t>
            </a:r>
            <a:br>
              <a:rPr lang="en-US" sz="1800" dirty="0"/>
            </a:br>
            <a:r>
              <a:rPr lang="en-US" sz="1800" dirty="0"/>
              <a:t>          (B) audio-visual, computer, and satellite technology.</a:t>
            </a:r>
            <a:br>
              <a:rPr lang="en-US" sz="1800" dirty="0"/>
            </a:br>
            <a:r>
              <a:rPr lang="en-US" sz="1800" dirty="0"/>
              <a:t>(b) In this section,</a:t>
            </a:r>
            <a:br>
              <a:rPr lang="en-US" sz="1800" dirty="0"/>
            </a:br>
            <a:r>
              <a:rPr lang="en-US" sz="1800" dirty="0"/>
              <a:t>     (1) "district" has the meaning given in </a:t>
            </a:r>
            <a:r>
              <a:rPr lang="en-US" sz="1800" u="sng" dirty="0">
                <a:hlinkClick r:id="rId3"/>
              </a:rPr>
              <a:t>AS 14.17.990</a:t>
            </a:r>
            <a:r>
              <a:rPr lang="en-US" sz="1800" dirty="0"/>
              <a:t>;</a:t>
            </a:r>
            <a:br>
              <a:rPr lang="en-US" sz="1800" dirty="0"/>
            </a:br>
            <a:r>
              <a:rPr lang="en-US" sz="1800" dirty="0"/>
              <a:t>     (2) "Native" means a person of one-fourth degree or more Alaskan Indian, Eskimo, or Aleut blood.</a:t>
            </a:r>
            <a:br>
              <a:rPr lang="en-US" sz="1800" dirty="0"/>
            </a:br>
            <a:endParaRPr lang="en-US" sz="1800"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41</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7548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Title IV-A</a:t>
            </a:r>
            <a:r>
              <a:rPr lang="en-US" dirty="0"/>
              <a:t>: Student Support and Academic Enrichment  </a:t>
            </a:r>
            <a:br>
              <a:rPr lang="en-US" dirty="0"/>
            </a:br>
            <a:r>
              <a:rPr lang="en-US" sz="2200" dirty="0"/>
              <a:t>Section 4106(c), 4108(3), 4108(5)(E)(ii)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22605689"/>
              </p:ext>
            </p:extLst>
          </p:nvPr>
        </p:nvGraphicFramePr>
        <p:xfrm>
          <a:off x="800099" y="1825624"/>
          <a:ext cx="8029576" cy="482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97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Title IV-B</a:t>
            </a:r>
            <a:r>
              <a:rPr lang="en-US" dirty="0"/>
              <a:t>: 21st Century Community Learning Centers</a:t>
            </a:r>
            <a:br>
              <a:rPr lang="en-US" dirty="0"/>
            </a:br>
            <a:r>
              <a:rPr lang="en-US" sz="2200" dirty="0"/>
              <a:t>Section 4201(3) and 4205(a)(10)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9291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41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Pause and Reflect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549757736"/>
              </p:ext>
            </p:extLst>
          </p:nvPr>
        </p:nvGraphicFramePr>
        <p:xfrm>
          <a:off x="628650" y="1825625"/>
          <a:ext cx="43330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961730" y="2224484"/>
            <a:ext cx="3553619" cy="3553619"/>
          </a:xfrm>
        </p:spPr>
      </p:pic>
    </p:spTree>
    <p:extLst>
      <p:ext uri="{BB962C8B-B14F-4D97-AF65-F5344CB8AC3E}">
        <p14:creationId xmlns:p14="http://schemas.microsoft.com/office/powerpoint/2010/main" val="1060947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Opportunity for Parent and Family Engagement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7688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8F70FDB2-A6A2-4330-993F-395761078E77}" type="slidenum">
              <a:rPr lang="en-US" smtClean="0"/>
              <a:pPr/>
              <a:t>45</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887659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628650" y="1825625"/>
            <a:ext cx="4095750" cy="4351338"/>
          </a:xfrm>
        </p:spPr>
        <p:txBody>
          <a:bodyPr>
            <a:normAutofit/>
          </a:bodyPr>
          <a:lstStyle/>
          <a:p>
            <a:pPr marL="0" indent="0">
              <a:buNone/>
            </a:pPr>
            <a:r>
              <a:rPr lang="en-US" b="1" dirty="0"/>
              <a:t>Paul Prussing</a:t>
            </a:r>
          </a:p>
          <a:p>
            <a:pPr marL="0" indent="0">
              <a:buNone/>
            </a:pPr>
            <a:r>
              <a:rPr lang="en-US" dirty="0"/>
              <a:t>Director, Student Learning</a:t>
            </a:r>
          </a:p>
          <a:p>
            <a:pPr lvl="1"/>
            <a:r>
              <a:rPr lang="en-US" dirty="0">
                <a:hlinkClick r:id="rId3"/>
              </a:rPr>
              <a:t>paul.prussing@alaska.gov</a:t>
            </a:r>
            <a:r>
              <a:rPr lang="en-US" dirty="0"/>
              <a:t> </a:t>
            </a:r>
          </a:p>
          <a:p>
            <a:pPr lvl="1"/>
            <a:r>
              <a:rPr lang="en-US" dirty="0"/>
              <a:t>(907) 465- 8721</a:t>
            </a:r>
          </a:p>
          <a:p>
            <a:endParaRPr lang="en-US" dirty="0"/>
          </a:p>
          <a:p>
            <a:pPr marL="0" indent="0">
              <a:buNone/>
            </a:pPr>
            <a:r>
              <a:rPr lang="en-US" b="1" dirty="0"/>
              <a:t>Sarah Emmal</a:t>
            </a:r>
          </a:p>
          <a:p>
            <a:pPr marL="0" indent="0">
              <a:buNone/>
            </a:pPr>
            <a:r>
              <a:rPr lang="en-US" dirty="0"/>
              <a:t>Education Specialist II</a:t>
            </a:r>
          </a:p>
          <a:p>
            <a:pPr lvl="1"/>
            <a:r>
              <a:rPr lang="en-US" dirty="0">
                <a:hlinkClick r:id="rId4"/>
              </a:rPr>
              <a:t>sarah.emmal@alaska.gov</a:t>
            </a:r>
            <a:r>
              <a:rPr lang="en-US" dirty="0"/>
              <a:t> </a:t>
            </a:r>
          </a:p>
          <a:p>
            <a:pPr lvl="1"/>
            <a:r>
              <a:rPr lang="en-US" dirty="0"/>
              <a:t>(907) 465-3826</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46</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
        <p:nvSpPr>
          <p:cNvPr id="6" name="Action Button: Information 5">
            <a:hlinkClick r:id="" action="ppaction://noaction" highlightClick="1"/>
          </p:cNvPr>
          <p:cNvSpPr/>
          <p:nvPr/>
        </p:nvSpPr>
        <p:spPr>
          <a:xfrm>
            <a:off x="7850659" y="136754"/>
            <a:ext cx="1145059" cy="848496"/>
          </a:xfrm>
          <a:prstGeom prst="actionButtonInformation">
            <a:avLst/>
          </a:prstGeom>
          <a:solidFill>
            <a:schemeClr val="bg1"/>
          </a:solidFill>
          <a:ln>
            <a:solidFill>
              <a:srgbClr val="177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53998" y="2457450"/>
            <a:ext cx="3046053" cy="2801144"/>
          </a:xfrm>
        </p:spPr>
      </p:pic>
    </p:spTree>
    <p:extLst>
      <p:ext uri="{BB962C8B-B14F-4D97-AF65-F5344CB8AC3E}">
        <p14:creationId xmlns:p14="http://schemas.microsoft.com/office/powerpoint/2010/main" val="543585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74E6"/>
                </a:solidFill>
              </a:rPr>
              <a:t>InDEED:</a:t>
            </a:r>
            <a:r>
              <a:rPr lang="en-US" dirty="0"/>
              <a:t> Connect With Us</a:t>
            </a:r>
          </a:p>
        </p:txBody>
      </p:sp>
      <p:sp>
        <p:nvSpPr>
          <p:cNvPr id="3" name="Content Placeholder 2"/>
          <p:cNvSpPr>
            <a:spLocks noGrp="1"/>
          </p:cNvSpPr>
          <p:nvPr>
            <p:ph idx="1"/>
          </p:nvPr>
        </p:nvSpPr>
        <p:spPr/>
        <p:txBody>
          <a:bodyPr/>
          <a:lstStyle/>
          <a:p>
            <a:r>
              <a:rPr lang="en-US" dirty="0"/>
              <a:t>education.alaska.gov</a:t>
            </a:r>
          </a:p>
          <a:p>
            <a:r>
              <a:rPr lang="en-US" dirty="0"/>
              <a:t>Teacher Certification: (907) 465-2831</a:t>
            </a:r>
          </a:p>
          <a:p>
            <a:r>
              <a:rPr lang="en-US" dirty="0"/>
              <a:t>Main Line: (907) 465-2800</a:t>
            </a:r>
          </a:p>
          <a:p>
            <a:r>
              <a:rPr lang="en-US" dirty="0"/>
              <a:t>@AlaskaDEED on Twitter, Facebook, Instagram, Flickr, and Vimeo</a:t>
            </a:r>
          </a:p>
          <a:p>
            <a:pPr marL="0" indent="0">
              <a:buNone/>
            </a:pPr>
            <a:endParaRPr lang="en-US" dirty="0"/>
          </a:p>
        </p:txBody>
      </p:sp>
      <p:sp>
        <p:nvSpPr>
          <p:cNvPr id="4" name="Slide Number Placeholder 3"/>
          <p:cNvSpPr>
            <a:spLocks noGrp="1"/>
          </p:cNvSpPr>
          <p:nvPr>
            <p:ph type="sldNum" sz="quarter" idx="4"/>
          </p:nvPr>
        </p:nvSpPr>
        <p:spPr/>
        <p:txBody>
          <a:bodyPr/>
          <a:lstStyle/>
          <a:p>
            <a:fld id="{8F70FDB2-A6A2-4330-993F-395761078E77}" type="slidenum">
              <a:rPr lang="en-US" smtClean="0"/>
              <a:pPr/>
              <a:t>47</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
        <p:nvSpPr>
          <p:cNvPr id="7" name="Action Button: Home 6">
            <a:hlinkClick r:id="" action="ppaction://noaction" highlightClick="1"/>
          </p:cNvPr>
          <p:cNvSpPr/>
          <p:nvPr/>
        </p:nvSpPr>
        <p:spPr>
          <a:xfrm>
            <a:off x="7850659" y="136755"/>
            <a:ext cx="1145061" cy="848496"/>
          </a:xfrm>
          <a:prstGeom prst="actionButtonHome">
            <a:avLst/>
          </a:prstGeom>
          <a:solidFill>
            <a:schemeClr val="bg1"/>
          </a:solidFill>
          <a:ln>
            <a:solidFill>
              <a:srgbClr val="177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03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7" descr="Picture 7"/>
          <p:cNvPicPr>
            <a:picLocks noChangeAspect="1"/>
          </p:cNvPicPr>
          <p:nvPr/>
        </p:nvPicPr>
        <p:blipFill>
          <a:blip r:embed="rId2">
            <a:extLst/>
          </a:blip>
          <a:srcRect l="9072" t="27426" r="7495" b="10973"/>
          <a:stretch>
            <a:fillRect/>
          </a:stretch>
        </p:blipFill>
        <p:spPr>
          <a:xfrm>
            <a:off x="59146" y="358346"/>
            <a:ext cx="9084855" cy="5183026"/>
          </a:xfrm>
          <a:prstGeom prst="rect">
            <a:avLst/>
          </a:prstGeom>
          <a:ln w="12700">
            <a:miter lim="400000"/>
          </a:ln>
        </p:spPr>
      </p:pic>
      <p:sp>
        <p:nvSpPr>
          <p:cNvPr id="164" name="Slide Number Placeholder 1"/>
          <p:cNvSpPr txBox="1">
            <a:spLocks noGrp="1"/>
          </p:cNvSpPr>
          <p:nvPr>
            <p:ph type="sldNum" sz="quarter" idx="4294967295"/>
          </p:nvPr>
        </p:nvSpPr>
        <p:spPr>
          <a:xfrm>
            <a:off x="8342566" y="6509356"/>
            <a:ext cx="172785" cy="26110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pic>
        <p:nvPicPr>
          <p:cNvPr id="165" name="Picture 2" descr="Picture 2"/>
          <p:cNvPicPr>
            <a:picLocks noChangeAspect="1"/>
          </p:cNvPicPr>
          <p:nvPr/>
        </p:nvPicPr>
        <p:blipFill>
          <a:blip r:embed="rId3">
            <a:extLst/>
          </a:blip>
          <a:stretch>
            <a:fillRect/>
          </a:stretch>
        </p:blipFill>
        <p:spPr>
          <a:xfrm rot="21247414">
            <a:off x="1522316" y="3781519"/>
            <a:ext cx="1211359" cy="814841"/>
          </a:xfrm>
          <a:prstGeom prst="rect">
            <a:avLst/>
          </a:prstGeom>
          <a:ln w="12700">
            <a:miter lim="400000"/>
          </a:ln>
          <a:effectLst>
            <a:outerShdw blurRad="406400" dist="190500" dir="2700000" rotWithShape="0">
              <a:srgbClr val="333333">
                <a:alpha val="64999"/>
              </a:srgbClr>
            </a:outerShdw>
          </a:effectLst>
        </p:spPr>
      </p:pic>
      <p:grpSp>
        <p:nvGrpSpPr>
          <p:cNvPr id="168" name="Picture 3"/>
          <p:cNvGrpSpPr/>
          <p:nvPr/>
        </p:nvGrpSpPr>
        <p:grpSpPr>
          <a:xfrm>
            <a:off x="6457950" y="3721648"/>
            <a:ext cx="786928" cy="1080536"/>
            <a:chOff x="0" y="0"/>
            <a:chExt cx="1119185" cy="1536760"/>
          </a:xfrm>
        </p:grpSpPr>
        <p:sp>
          <p:nvSpPr>
            <p:cNvPr id="166" name="Rectangle"/>
            <p:cNvSpPr/>
            <p:nvPr/>
          </p:nvSpPr>
          <p:spPr>
            <a:xfrm>
              <a:off x="0" y="0"/>
              <a:ext cx="1119186" cy="1536761"/>
            </a:xfrm>
            <a:prstGeom prst="rect">
              <a:avLst/>
            </a:prstGeom>
            <a:solidFill>
              <a:srgbClr val="EDEDED"/>
            </a:solidFill>
            <a:ln w="12700" cap="flat">
              <a:noFill/>
              <a:miter lim="400000"/>
            </a:ln>
            <a:effectLst/>
          </p:spPr>
          <p:txBody>
            <a:bodyPr wrap="square" lIns="45719" tIns="45719" rIns="45719" bIns="45719" numCol="1" anchor="ctr">
              <a:noAutofit/>
            </a:bodyPr>
            <a:lstStyle/>
            <a:p>
              <a:pPr defTabSz="914367">
                <a:defRPr b="0">
                  <a:latin typeface="Calibri"/>
                  <a:ea typeface="Calibri"/>
                  <a:cs typeface="Calibri"/>
                  <a:sym typeface="Calibri"/>
                </a:defRPr>
              </a:pPr>
              <a:endParaRPr sz="1266"/>
            </a:p>
          </p:txBody>
        </p:sp>
        <p:pic>
          <p:nvPicPr>
            <p:cNvPr id="167" name="image15.png" descr="image15.png"/>
            <p:cNvPicPr>
              <a:picLocks noChangeAspect="1"/>
            </p:cNvPicPr>
            <p:nvPr/>
          </p:nvPicPr>
          <p:blipFill>
            <a:blip r:embed="rId4">
              <a:extLst/>
            </a:blip>
            <a:stretch>
              <a:fillRect/>
            </a:stretch>
          </p:blipFill>
          <p:spPr>
            <a:xfrm>
              <a:off x="0" y="0"/>
              <a:ext cx="1119186" cy="1536761"/>
            </a:xfrm>
            <a:prstGeom prst="rect">
              <a:avLst/>
            </a:prstGeom>
            <a:ln w="114300" cap="sq">
              <a:solidFill>
                <a:srgbClr val="FFFFFF"/>
              </a:solidFill>
              <a:prstDash val="solid"/>
              <a:miter lim="800000"/>
            </a:ln>
            <a:effectLst>
              <a:outerShdw blurRad="63500" dist="25400" dir="5400000" rotWithShape="0">
                <a:srgbClr val="000000">
                  <a:alpha val="40000"/>
                </a:srgbClr>
              </a:outerShdw>
            </a:effectLst>
          </p:spPr>
        </p:pic>
      </p:grpSp>
      <p:pic>
        <p:nvPicPr>
          <p:cNvPr id="169" name="Picture 9" descr="Picture 9"/>
          <p:cNvPicPr>
            <a:picLocks noChangeAspect="1"/>
          </p:cNvPicPr>
          <p:nvPr/>
        </p:nvPicPr>
        <p:blipFill>
          <a:blip r:embed="rId5">
            <a:extLst/>
          </a:blip>
          <a:stretch>
            <a:fillRect/>
          </a:stretch>
        </p:blipFill>
        <p:spPr>
          <a:xfrm>
            <a:off x="6148135" y="2048475"/>
            <a:ext cx="2478506" cy="993739"/>
          </a:xfrm>
          <a:prstGeom prst="rect">
            <a:avLst/>
          </a:prstGeom>
          <a:ln w="12700">
            <a:miter lim="400000"/>
          </a:ln>
        </p:spPr>
      </p:pic>
      <p:pic>
        <p:nvPicPr>
          <p:cNvPr id="170" name="Picture 10" descr="Picture 10"/>
          <p:cNvPicPr>
            <a:picLocks noChangeAspect="1"/>
          </p:cNvPicPr>
          <p:nvPr/>
        </p:nvPicPr>
        <p:blipFill>
          <a:blip r:embed="rId6">
            <a:extLst/>
          </a:blip>
          <a:stretch>
            <a:fillRect/>
          </a:stretch>
        </p:blipFill>
        <p:spPr>
          <a:xfrm>
            <a:off x="217872" y="1870867"/>
            <a:ext cx="3179346" cy="1348952"/>
          </a:xfrm>
          <a:prstGeom prst="rect">
            <a:avLst/>
          </a:prstGeom>
          <a:ln w="12700">
            <a:miter lim="400000"/>
          </a:ln>
        </p:spPr>
      </p:pic>
      <p:pic>
        <p:nvPicPr>
          <p:cNvPr id="171" name="Picture 8" descr="Picture 8"/>
          <p:cNvPicPr>
            <a:picLocks noChangeAspect="1"/>
          </p:cNvPicPr>
          <p:nvPr/>
        </p:nvPicPr>
        <p:blipFill>
          <a:blip r:embed="rId7">
            <a:extLst/>
          </a:blip>
          <a:stretch>
            <a:fillRect/>
          </a:stretch>
        </p:blipFill>
        <p:spPr>
          <a:xfrm>
            <a:off x="3470593" y="1619850"/>
            <a:ext cx="2288969" cy="2113972"/>
          </a:xfrm>
          <a:prstGeom prst="rect">
            <a:avLst/>
          </a:prstGeom>
          <a:ln w="12700">
            <a:miter lim="400000"/>
          </a:ln>
        </p:spPr>
      </p:pic>
      <p:sp>
        <p:nvSpPr>
          <p:cNvPr id="11" name="TextBox 10">
            <a:extLst>
              <a:ext uri="{FF2B5EF4-FFF2-40B4-BE49-F238E27FC236}">
                <a16:creationId xmlns:a16="http://schemas.microsoft.com/office/drawing/2014/main" id="{617E2BED-D2AE-DD40-AA3B-78C888DEF018}"/>
              </a:ext>
            </a:extLst>
          </p:cNvPr>
          <p:cNvSpPr txBox="1"/>
          <p:nvPr/>
        </p:nvSpPr>
        <p:spPr>
          <a:xfrm>
            <a:off x="172381" y="398467"/>
            <a:ext cx="2138466" cy="26693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66" b="1" dirty="0">
                <a:solidFill>
                  <a:srgbClr val="000000"/>
                </a:solidFill>
                <a:latin typeface="Helvetica Neue"/>
                <a:ea typeface="Helvetica Neue"/>
                <a:cs typeface="Helvetica Neue"/>
                <a:sym typeface="Helvetica Neue"/>
              </a:rPr>
              <a:t>A Shared Vision</a:t>
            </a:r>
          </a:p>
        </p:txBody>
      </p:sp>
    </p:spTree>
    <p:extLst>
      <p:ext uri="{BB962C8B-B14F-4D97-AF65-F5344CB8AC3E}">
        <p14:creationId xmlns:p14="http://schemas.microsoft.com/office/powerpoint/2010/main" val="26170174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988435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8F70FDB2-A6A2-4330-993F-395761078E77}" type="slidenum">
              <a:rPr lang="en-US" smtClean="0"/>
              <a:pPr/>
              <a:t>6</a:t>
            </a:fld>
            <a:endParaRPr lang="en-US" dirty="0"/>
          </a:p>
        </p:txBody>
      </p:sp>
      <p:sp>
        <p:nvSpPr>
          <p:cNvPr id="5" name="Footer Placeholder 4"/>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66520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Consultation in ESSA </a:t>
            </a:r>
          </a:p>
        </p:txBody>
      </p:sp>
    </p:spTree>
    <p:extLst>
      <p:ext uri="{BB962C8B-B14F-4D97-AF65-F5344CB8AC3E}">
        <p14:creationId xmlns:p14="http://schemas.microsoft.com/office/powerpoint/2010/main" val="153182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Shift from NCLB to ESSA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933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28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and Reflect</a:t>
            </a:r>
          </a:p>
        </p:txBody>
      </p:sp>
      <p:graphicFrame>
        <p:nvGraphicFramePr>
          <p:cNvPr id="4" name="Content Placeholder 3"/>
          <p:cNvGraphicFramePr>
            <a:graphicFrameLocks noGrp="1"/>
          </p:cNvGraphicFramePr>
          <p:nvPr>
            <p:ph sz="half" idx="1"/>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629150" y="2058194"/>
            <a:ext cx="3886200" cy="3886200"/>
          </a:xfrm>
        </p:spPr>
      </p:pic>
    </p:spTree>
    <p:extLst>
      <p:ext uri="{BB962C8B-B14F-4D97-AF65-F5344CB8AC3E}">
        <p14:creationId xmlns:p14="http://schemas.microsoft.com/office/powerpoint/2010/main" val="137475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TotalTime>
  <Words>2565</Words>
  <Application>Microsoft Macintosh PowerPoint</Application>
  <PresentationFormat>On-screen Show (4:3)</PresentationFormat>
  <Paragraphs>239</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Helvetica Neue</vt:lpstr>
      <vt:lpstr>Office Theme</vt:lpstr>
      <vt:lpstr>Family, Tribes and Community Outreach</vt:lpstr>
      <vt:lpstr>PowerPoint Presentation</vt:lpstr>
      <vt:lpstr>PowerPoint Presentation</vt:lpstr>
      <vt:lpstr>PowerPoint Presentation</vt:lpstr>
      <vt:lpstr>PowerPoint Presentation</vt:lpstr>
      <vt:lpstr>Agenda</vt:lpstr>
      <vt:lpstr>Tribal Consultation in ESSA </vt:lpstr>
      <vt:lpstr>Shift from NCLB to ESSA </vt:lpstr>
      <vt:lpstr>Pause and Reflect</vt:lpstr>
      <vt:lpstr>Tribal Representatives</vt:lpstr>
      <vt:lpstr>Tribal Consultation at State Level Section 1111 </vt:lpstr>
      <vt:lpstr>Tribal Consultation at District Level Section 8538 </vt:lpstr>
      <vt:lpstr>Tribal Consultation at District Level Section 8538 </vt:lpstr>
      <vt:lpstr>Tribal Consultation at District Level Section 8538 </vt:lpstr>
      <vt:lpstr>Tribal Consultation at District Level Section 8538 </vt:lpstr>
      <vt:lpstr>Pause and Reflect</vt:lpstr>
      <vt:lpstr>Parent &amp; Family Engagement in ESSA </vt:lpstr>
      <vt:lpstr>Pause and Reflect </vt:lpstr>
      <vt:lpstr>Shift from NCLB to ESSA </vt:lpstr>
      <vt:lpstr>Parental Involvement Defined by ESSA Section: 8101(39)</vt:lpstr>
      <vt:lpstr>Alaska Statute</vt:lpstr>
      <vt:lpstr>Importance of Parent and Family Engagement </vt:lpstr>
      <vt:lpstr>Title I-A: Overview Section 1116(a)(1)</vt:lpstr>
      <vt:lpstr>Title I-A: Parent &amp; Family Engagement Policy Section 1116(a) and (b) </vt:lpstr>
      <vt:lpstr>Title I-A: Uses of Funds Section 1116(a)(3) </vt:lpstr>
      <vt:lpstr>Title I-A: Parents Right-to-Know Section 1112(e)</vt:lpstr>
      <vt:lpstr>Title I-A: Building Capacity Section 1116(e) </vt:lpstr>
      <vt:lpstr>Title I-C: Migrant Education  Section 1304(c)(3)</vt:lpstr>
      <vt:lpstr>Title I-D: Neglected &amp; Delinquent Section 1414(c)(14), 1424(8), and 1425(8)</vt:lpstr>
      <vt:lpstr>Title II-A: Supporting Effective Instruction Section 2102(b)(3) and 2103(b)(3)(E)(iii)</vt:lpstr>
      <vt:lpstr>Title III-A: English Language Acquisition  Section 3102(5), 3115(d)(6)</vt:lpstr>
      <vt:lpstr>New ESSA Requirement</vt:lpstr>
      <vt:lpstr>Questions to Answer</vt:lpstr>
      <vt:lpstr>Background</vt:lpstr>
      <vt:lpstr>PowerPoint Presentation</vt:lpstr>
      <vt:lpstr>Top 5 Languages Statewide</vt:lpstr>
      <vt:lpstr>Distribution of Languages</vt:lpstr>
      <vt:lpstr>Alaska Statutes Article 10. Bilingual-Bicultural Education.  Sec. 14.30.400. Bilingual-bicultural education</vt:lpstr>
      <vt:lpstr>City or borough district school boards and regional educational attendance area boards shall provide a bilingual-bicultural education program for each school in a city or borough school district or regional educational attendance area that is attended by at least eight pupils of limited English-speaking ability and whose primary language is other than English. A bilingual-bicultural education program shall be provided under a plan of service that has been developed in accordance with regulations adopted by the department. Nothing in this section precludes a bilingual-bicultural education program from being provided for less than eight pupils in a school. </vt:lpstr>
      <vt:lpstr>Sec. 14.30.420. Native language education.</vt:lpstr>
      <vt:lpstr>a) A school board shall establish a local Native language curriculum advisory board for each school in the district in which a majority of the students are Alaska Natives and any school district with Alaska Native students may establish a local Native language curriculum advisory board for each school with Alaska Native students in their district. If the local Native language curriculum advisory board recommends the establishment of a Native language education curriculum for a school, the school board may initiate and conduct a Native language education curriculum within grades K through 12 at that school. The program, if established, must include Native languages traditionally spoken in the community in which the school is located. Each school board conducting a program of Native language education shall implement the program as a part of regular classroom studies and shall use      (1) instructors who are certified under AS 14.20.020 or 14.20.025; and      (2) to the maximum extent possible           (A) instructors and instructional materials available through the University of Alaska; and           (B) audio-visual, computer, and satellite technology. (b) In this section,      (1) "district" has the meaning given in AS 14.17.990;      (2) "Native" means a person of one-fourth degree or more Alaskan Indian, Eskimo, or Aleut blood. </vt:lpstr>
      <vt:lpstr>Title IV-A: Student Support and Academic Enrichment   Section 4106(c), 4108(3), 4108(5)(E)(ii)</vt:lpstr>
      <vt:lpstr>Title IV-B: 21st Century Community Learning Centers Section 4201(3) and 4205(a)(10)  </vt:lpstr>
      <vt:lpstr>Pause and Reflect</vt:lpstr>
      <vt:lpstr>Opportunity for Parent and Family Engagement</vt:lpstr>
      <vt:lpstr>Contact Information</vt:lpstr>
      <vt:lpstr>InDEED: Connect With Us</vt:lpstr>
    </vt:vector>
  </TitlesOfParts>
  <Company>State of Alaska - Department of Edication</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Hardin, Erin M (EED)</dc:creator>
  <cp:lastModifiedBy>Alica Unruh</cp:lastModifiedBy>
  <cp:revision>86</cp:revision>
  <cp:lastPrinted>2018-04-11T18:47:49Z</cp:lastPrinted>
  <dcterms:created xsi:type="dcterms:W3CDTF">2017-09-10T20:47:50Z</dcterms:created>
  <dcterms:modified xsi:type="dcterms:W3CDTF">2018-04-27T22:46:14Z</dcterms:modified>
</cp:coreProperties>
</file>