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5" r:id="rId3"/>
  </p:sldMasterIdLst>
  <p:notesMasterIdLst>
    <p:notesMasterId r:id="rId46"/>
  </p:notesMasterIdLst>
  <p:sldIdLst>
    <p:sldId id="947" r:id="rId4"/>
    <p:sldId id="938" r:id="rId5"/>
    <p:sldId id="2206" r:id="rId6"/>
    <p:sldId id="4712" r:id="rId7"/>
    <p:sldId id="4715" r:id="rId8"/>
    <p:sldId id="4716" r:id="rId9"/>
    <p:sldId id="4717" r:id="rId10"/>
    <p:sldId id="4713" r:id="rId11"/>
    <p:sldId id="1952" r:id="rId12"/>
    <p:sldId id="1945" r:id="rId13"/>
    <p:sldId id="475" r:id="rId14"/>
    <p:sldId id="400" r:id="rId15"/>
    <p:sldId id="4199" r:id="rId16"/>
    <p:sldId id="4169" r:id="rId17"/>
    <p:sldId id="4184" r:id="rId18"/>
    <p:sldId id="4185" r:id="rId19"/>
    <p:sldId id="4186" r:id="rId20"/>
    <p:sldId id="4201" r:id="rId21"/>
    <p:sldId id="4202" r:id="rId22"/>
    <p:sldId id="451" r:id="rId23"/>
    <p:sldId id="4196" r:id="rId24"/>
    <p:sldId id="4193" r:id="rId25"/>
    <p:sldId id="4198" r:id="rId26"/>
    <p:sldId id="4195" r:id="rId27"/>
    <p:sldId id="4200" r:id="rId28"/>
    <p:sldId id="4203" r:id="rId29"/>
    <p:sldId id="4183" r:id="rId30"/>
    <p:sldId id="283" r:id="rId31"/>
    <p:sldId id="287" r:id="rId32"/>
    <p:sldId id="260" r:id="rId33"/>
    <p:sldId id="289" r:id="rId34"/>
    <p:sldId id="290" r:id="rId35"/>
    <p:sldId id="291" r:id="rId36"/>
    <p:sldId id="258" r:id="rId37"/>
    <p:sldId id="311" r:id="rId38"/>
    <p:sldId id="820" r:id="rId39"/>
    <p:sldId id="1950" r:id="rId40"/>
    <p:sldId id="4714" r:id="rId41"/>
    <p:sldId id="4708" r:id="rId42"/>
    <p:sldId id="2205" r:id="rId43"/>
    <p:sldId id="4705" r:id="rId44"/>
    <p:sldId id="94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Stevenson" initials="" lastIdx="1" clrIdx="0"/>
  <p:cmAuthor id="2" name="Karen Hawley Miles" initials="KHM" lastIdx="7" clrIdx="1">
    <p:extLst>
      <p:ext uri="{19B8F6BF-5375-455C-9EA6-DF929625EA0E}">
        <p15:presenceInfo xmlns:p15="http://schemas.microsoft.com/office/powerpoint/2012/main" userId="S::kmiles@erstrategies.org::e74e4b94-4543-43c6-930a-2f0d7f911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299"/>
    <a:srgbClr val="C02400"/>
    <a:srgbClr val="CA4911"/>
    <a:srgbClr val="FFA300"/>
    <a:srgbClr val="FFAE00"/>
    <a:srgbClr val="D2D3FE"/>
    <a:srgbClr val="544CA0"/>
    <a:srgbClr val="5F73A0"/>
    <a:srgbClr val="ACC1FF"/>
    <a:srgbClr val="5F4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p:restoredTop sz="66735"/>
  </p:normalViewPr>
  <p:slideViewPr>
    <p:cSldViewPr snapToGrid="0" snapToObjects="1">
      <p:cViewPr varScale="1">
        <p:scale>
          <a:sx n="83" d="100"/>
          <a:sy n="83" d="100"/>
        </p:scale>
        <p:origin x="1296" y="192"/>
      </p:cViewPr>
      <p:guideLst/>
    </p:cSldViewPr>
  </p:slideViewPr>
  <p:notesTextViewPr>
    <p:cViewPr>
      <p:scale>
        <a:sx n="95" d="100"/>
        <a:sy n="9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FBE7C-4D9D-8048-8F27-5E9E785A0361}" type="doc">
      <dgm:prSet loTypeId="urn:microsoft.com/office/officeart/2005/8/layout/venn1" loCatId="" qsTypeId="urn:microsoft.com/office/officeart/2005/8/quickstyle/simple1" qsCatId="simple" csTypeId="urn:microsoft.com/office/officeart/2005/8/colors/colorful4" csCatId="colorful" phldr="1"/>
      <dgm:spPr/>
    </dgm:pt>
    <dgm:pt modelId="{AA7983A5-142F-7D4C-9FDC-AC95D1047DD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solidFill>
                <a:schemeClr val="tx2"/>
              </a:solidFill>
            </a:rPr>
            <a:t>Universal Design for Learning</a:t>
          </a:r>
        </a:p>
      </dgm:t>
    </dgm:pt>
    <dgm:pt modelId="{33DE6CAA-423F-1E48-B88D-B4594D033025}" type="parTrans" cxnId="{A4923FD4-0F95-6845-AB4B-4EF146E793F1}">
      <dgm:prSet/>
      <dgm:spPr/>
      <dgm:t>
        <a:bodyPr/>
        <a:lstStyle/>
        <a:p>
          <a:endParaRPr lang="en-US"/>
        </a:p>
      </dgm:t>
    </dgm:pt>
    <dgm:pt modelId="{6E25AD88-0026-9C4E-AABE-D9DEEDD7C1B6}" type="sibTrans" cxnId="{A4923FD4-0F95-6845-AB4B-4EF146E793F1}">
      <dgm:prSet/>
      <dgm:spPr/>
      <dgm:t>
        <a:bodyPr/>
        <a:lstStyle/>
        <a:p>
          <a:endParaRPr lang="en-US"/>
        </a:p>
      </dgm:t>
    </dgm:pt>
    <dgm:pt modelId="{459C36C1-F47E-3242-8EE2-3DD7EC4EE3FB}">
      <dgm:prSet phldrT="[Text]" custT="1"/>
      <dgm:spPr/>
      <dgm:t>
        <a:bodyPr/>
        <a:lstStyle/>
        <a:p>
          <a:r>
            <a:rPr lang="en-US" sz="2400" dirty="0">
              <a:solidFill>
                <a:schemeClr val="tx2"/>
              </a:solidFill>
            </a:rPr>
            <a:t>Culturally Sustaining Pedagogy</a:t>
          </a:r>
        </a:p>
      </dgm:t>
    </dgm:pt>
    <dgm:pt modelId="{F7B737AE-8F83-F047-988B-D0F1A4A8152C}" type="parTrans" cxnId="{CBE70FAE-5DB7-4D4B-AD59-960F036F3F37}">
      <dgm:prSet/>
      <dgm:spPr/>
      <dgm:t>
        <a:bodyPr/>
        <a:lstStyle/>
        <a:p>
          <a:endParaRPr lang="en-US"/>
        </a:p>
      </dgm:t>
    </dgm:pt>
    <dgm:pt modelId="{3EE361B4-ABEC-184D-9852-B699099E97EA}" type="sibTrans" cxnId="{CBE70FAE-5DB7-4D4B-AD59-960F036F3F37}">
      <dgm:prSet/>
      <dgm:spPr/>
      <dgm:t>
        <a:bodyPr/>
        <a:lstStyle/>
        <a:p>
          <a:endParaRPr lang="en-US"/>
        </a:p>
      </dgm:t>
    </dgm:pt>
    <dgm:pt modelId="{E44ED865-4255-E743-8586-9F00F0682EB0}" type="pres">
      <dgm:prSet presAssocID="{F46FBE7C-4D9D-8048-8F27-5E9E785A0361}" presName="compositeShape" presStyleCnt="0">
        <dgm:presLayoutVars>
          <dgm:chMax val="7"/>
          <dgm:dir/>
          <dgm:resizeHandles val="exact"/>
        </dgm:presLayoutVars>
      </dgm:prSet>
      <dgm:spPr/>
    </dgm:pt>
    <dgm:pt modelId="{26E72401-03E8-6441-A5CD-D0405FB9AF77}" type="pres">
      <dgm:prSet presAssocID="{AA7983A5-142F-7D4C-9FDC-AC95D1047DDF}" presName="circ1" presStyleLbl="vennNode1" presStyleIdx="0" presStyleCnt="2" custLinFactNeighborX="496" custLinFactNeighborY="-273"/>
      <dgm:spPr/>
    </dgm:pt>
    <dgm:pt modelId="{8888BC57-9E9A-134B-8D13-FC0BDB0C8B11}" type="pres">
      <dgm:prSet presAssocID="{AA7983A5-142F-7D4C-9FDC-AC95D1047DDF}" presName="circ1Tx" presStyleLbl="revTx" presStyleIdx="0" presStyleCnt="0">
        <dgm:presLayoutVars>
          <dgm:chMax val="0"/>
          <dgm:chPref val="0"/>
          <dgm:bulletEnabled val="1"/>
        </dgm:presLayoutVars>
      </dgm:prSet>
      <dgm:spPr/>
    </dgm:pt>
    <dgm:pt modelId="{90F3EB76-2496-FA46-8821-E1CF0A2C199C}" type="pres">
      <dgm:prSet presAssocID="{459C36C1-F47E-3242-8EE2-3DD7EC4EE3FB}" presName="circ2" presStyleLbl="vennNode1" presStyleIdx="1" presStyleCnt="2" custLinFactNeighborX="-328" custLinFactNeighborY="0"/>
      <dgm:spPr/>
    </dgm:pt>
    <dgm:pt modelId="{55B5A629-DEC9-1343-8E96-C1F8B6F3CC2E}" type="pres">
      <dgm:prSet presAssocID="{459C36C1-F47E-3242-8EE2-3DD7EC4EE3FB}" presName="circ2Tx" presStyleLbl="revTx" presStyleIdx="0" presStyleCnt="0">
        <dgm:presLayoutVars>
          <dgm:chMax val="0"/>
          <dgm:chPref val="0"/>
          <dgm:bulletEnabled val="1"/>
        </dgm:presLayoutVars>
      </dgm:prSet>
      <dgm:spPr/>
    </dgm:pt>
  </dgm:ptLst>
  <dgm:cxnLst>
    <dgm:cxn modelId="{B573F25F-D77E-9946-92B4-B198B368EA11}" type="presOf" srcId="{459C36C1-F47E-3242-8EE2-3DD7EC4EE3FB}" destId="{55B5A629-DEC9-1343-8E96-C1F8B6F3CC2E}" srcOrd="1" destOrd="0" presId="urn:microsoft.com/office/officeart/2005/8/layout/venn1"/>
    <dgm:cxn modelId="{B0348C76-5D9D-8848-A6E0-47D495E2A49C}" type="presOf" srcId="{AA7983A5-142F-7D4C-9FDC-AC95D1047DDF}" destId="{8888BC57-9E9A-134B-8D13-FC0BDB0C8B11}" srcOrd="1" destOrd="0" presId="urn:microsoft.com/office/officeart/2005/8/layout/venn1"/>
    <dgm:cxn modelId="{CBE70FAE-5DB7-4D4B-AD59-960F036F3F37}" srcId="{F46FBE7C-4D9D-8048-8F27-5E9E785A0361}" destId="{459C36C1-F47E-3242-8EE2-3DD7EC4EE3FB}" srcOrd="1" destOrd="0" parTransId="{F7B737AE-8F83-F047-988B-D0F1A4A8152C}" sibTransId="{3EE361B4-ABEC-184D-9852-B699099E97EA}"/>
    <dgm:cxn modelId="{F709F9B2-A21B-4B44-BA81-23A1EEBA6261}" type="presOf" srcId="{AA7983A5-142F-7D4C-9FDC-AC95D1047DDF}" destId="{26E72401-03E8-6441-A5CD-D0405FB9AF77}" srcOrd="0" destOrd="0" presId="urn:microsoft.com/office/officeart/2005/8/layout/venn1"/>
    <dgm:cxn modelId="{A4923FD4-0F95-6845-AB4B-4EF146E793F1}" srcId="{F46FBE7C-4D9D-8048-8F27-5E9E785A0361}" destId="{AA7983A5-142F-7D4C-9FDC-AC95D1047DDF}" srcOrd="0" destOrd="0" parTransId="{33DE6CAA-423F-1E48-B88D-B4594D033025}" sibTransId="{6E25AD88-0026-9C4E-AABE-D9DEEDD7C1B6}"/>
    <dgm:cxn modelId="{4D8405F2-B9E3-0B46-8260-CF5F9B080DEF}" type="presOf" srcId="{F46FBE7C-4D9D-8048-8F27-5E9E785A0361}" destId="{E44ED865-4255-E743-8586-9F00F0682EB0}" srcOrd="0" destOrd="0" presId="urn:microsoft.com/office/officeart/2005/8/layout/venn1"/>
    <dgm:cxn modelId="{E2AE9AFB-4366-6745-8A27-0167EF623023}" type="presOf" srcId="{459C36C1-F47E-3242-8EE2-3DD7EC4EE3FB}" destId="{90F3EB76-2496-FA46-8821-E1CF0A2C199C}" srcOrd="0" destOrd="0" presId="urn:microsoft.com/office/officeart/2005/8/layout/venn1"/>
    <dgm:cxn modelId="{A32B72A4-1AFD-394A-83D5-21B82B47C163}" type="presParOf" srcId="{E44ED865-4255-E743-8586-9F00F0682EB0}" destId="{26E72401-03E8-6441-A5CD-D0405FB9AF77}" srcOrd="0" destOrd="0" presId="urn:microsoft.com/office/officeart/2005/8/layout/venn1"/>
    <dgm:cxn modelId="{63A03731-D09C-5D4B-8AF8-58943F6FDBAA}" type="presParOf" srcId="{E44ED865-4255-E743-8586-9F00F0682EB0}" destId="{8888BC57-9E9A-134B-8D13-FC0BDB0C8B11}" srcOrd="1" destOrd="0" presId="urn:microsoft.com/office/officeart/2005/8/layout/venn1"/>
    <dgm:cxn modelId="{3DA3C23B-A177-CA40-B8FD-B34F7C45FF5E}" type="presParOf" srcId="{E44ED865-4255-E743-8586-9F00F0682EB0}" destId="{90F3EB76-2496-FA46-8821-E1CF0A2C199C}" srcOrd="2" destOrd="0" presId="urn:microsoft.com/office/officeart/2005/8/layout/venn1"/>
    <dgm:cxn modelId="{306CFF4D-953D-3741-8545-1A23AA79FA8F}" type="presParOf" srcId="{E44ED865-4255-E743-8586-9F00F0682EB0}" destId="{55B5A629-DEC9-1343-8E96-C1F8B6F3CC2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2401-03E8-6441-A5CD-D0405FB9AF77}">
      <dsp:nvSpPr>
        <dsp:cNvPr id="0" name=""/>
        <dsp:cNvSpPr/>
      </dsp:nvSpPr>
      <dsp:spPr>
        <a:xfrm>
          <a:off x="1991238" y="15"/>
          <a:ext cx="3246144" cy="3246144"/>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Universal Design for Learning</a:t>
          </a:r>
        </a:p>
      </dsp:txBody>
      <dsp:txXfrm>
        <a:off x="2444528" y="382806"/>
        <a:ext cx="1871650" cy="2480564"/>
      </dsp:txXfrm>
    </dsp:sp>
    <dsp:sp modelId="{90F3EB76-2496-FA46-8821-E1CF0A2C199C}">
      <dsp:nvSpPr>
        <dsp:cNvPr id="0" name=""/>
        <dsp:cNvSpPr/>
      </dsp:nvSpPr>
      <dsp:spPr>
        <a:xfrm>
          <a:off x="4304053" y="8877"/>
          <a:ext cx="3246144" cy="3246144"/>
        </a:xfrm>
        <a:prstGeom prst="ellipse">
          <a:avLst/>
        </a:prstGeom>
        <a:solidFill>
          <a:schemeClr val="accent4">
            <a:alpha val="50000"/>
            <a:hueOff val="-15128531"/>
            <a:satOff val="49895"/>
            <a:lumOff val="176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Culturally Sustaining Pedagogy</a:t>
          </a:r>
        </a:p>
      </dsp:txBody>
      <dsp:txXfrm>
        <a:off x="5225256" y="391668"/>
        <a:ext cx="1871650" cy="24805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96735-BC8A-1D4D-9DEB-ED997F93BC81}" type="datetimeFigureOut">
              <a:rPr lang="en-US" smtClean="0"/>
              <a:t>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2E5D2-AA8D-EC4C-B688-6CDAE5EDFD53}" type="slidenum">
              <a:rPr lang="en-US" smtClean="0"/>
              <a:t>‹#›</a:t>
            </a:fld>
            <a:endParaRPr lang="en-US" dirty="0"/>
          </a:p>
        </p:txBody>
      </p:sp>
    </p:spTree>
    <p:extLst>
      <p:ext uri="{BB962C8B-B14F-4D97-AF65-F5344CB8AC3E}">
        <p14:creationId xmlns:p14="http://schemas.microsoft.com/office/powerpoint/2010/main" val="49919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ingforward.org/author/robyn-madison-harri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learningforward.org/author/sharon-oldham/" TargetMode="External"/><Relationship Id="rId4" Type="http://schemas.openxmlformats.org/officeDocument/2006/relationships/hyperlink" Target="https://learningforward.org/author/tammie-causey-konat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udentvoiceforum.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shingtonpost.com/education/2022/01/12/new-york-high-schools-walkout-cororonavirus/&#1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oco.com/article/students-fight-back-against-anti-racism-books-being-banned/38643129&#1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earningforward.org/membershi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This webinar will explore how to build capacity amongst educators as they seek to encourage more student voice and agency in their work. Panelists will share specific strategies/resources/tools so that schools and districts can access and use them.</a:t>
            </a:r>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1</a:t>
            </a:fld>
            <a:endParaRPr lang="en-US" dirty="0"/>
          </a:p>
        </p:txBody>
      </p:sp>
    </p:spTree>
    <p:extLst>
      <p:ext uri="{BB962C8B-B14F-4D97-AF65-F5344CB8AC3E}">
        <p14:creationId xmlns:p14="http://schemas.microsoft.com/office/powerpoint/2010/main" val="318897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so lucky today because we have an outstanding panel.</a:t>
            </a:r>
          </a:p>
          <a:p>
            <a:r>
              <a:rPr lang="en-US" sz="1200" kern="1200" dirty="0">
                <a:solidFill>
                  <a:schemeClr val="tx1"/>
                </a:solidFill>
                <a:effectLst/>
                <a:latin typeface="+mn-lt"/>
                <a:ea typeface="+mn-ea"/>
                <a:cs typeface="+mn-cs"/>
              </a:rPr>
              <a:t> </a:t>
            </a:r>
          </a:p>
          <a:p>
            <a:r>
              <a:rPr lang="en-US" sz="1200" b="0" i="0" u="none" strike="noStrike" kern="1200">
                <a:solidFill>
                  <a:schemeClr val="tx1"/>
                </a:solidFill>
                <a:effectLst/>
                <a:latin typeface="+mn-lt"/>
                <a:ea typeface="+mn-ea"/>
                <a:cs typeface="+mn-cs"/>
                <a:hlinkClick r:id="rId3"/>
              </a:rPr>
              <a:t>Robyn Madison-Harris </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Senior Technical Assistance Consultant at American Institutes for Research (AIR) | + posts</a:t>
            </a:r>
          </a:p>
          <a:p>
            <a:r>
              <a:rPr lang="en-US" sz="1200" b="0" i="0" u="none" strike="noStrike" kern="1200">
                <a:solidFill>
                  <a:schemeClr val="tx1"/>
                </a:solidFill>
                <a:effectLst/>
                <a:latin typeface="+mn-lt"/>
                <a:ea typeface="+mn-ea"/>
                <a:cs typeface="+mn-cs"/>
              </a:rPr>
              <a:t>Robyn Madison-Harris is a senior technical assistance consultant at American Institutes for Research (AIR). She supports state and local agencies in educator preparation, professional development, school approvement, and social-emotional learning. She designs and delivers technical assistance, conducts research, facilitates data-focused inquiry sessions to support school improvement and equitable access. Madison-Harris co-leads cultural and linguistic competence capacity building at AIR and engages in comprehensive action planning, resource development, and organization-wide training to support the integration of cultural and linguistic competence into all policies, practices, and projects.</a:t>
            </a:r>
          </a:p>
          <a:p>
            <a:endParaRPr lang="en-US" dirty="0"/>
          </a:p>
          <a:p>
            <a:r>
              <a:rPr lang="en-US" sz="1200" b="0" i="0" u="none" strike="noStrike" kern="1200">
                <a:solidFill>
                  <a:schemeClr val="tx1"/>
                </a:solidFill>
                <a:effectLst/>
                <a:latin typeface="+mn-lt"/>
                <a:ea typeface="+mn-ea"/>
                <a:cs typeface="+mn-cs"/>
                <a:hlinkClick r:id="rId4"/>
              </a:rPr>
              <a:t>Tammie Causey-Konaté </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Senior Technical Assistance Consultant at American Institutes for Research (AIR) | + posts</a:t>
            </a:r>
          </a:p>
          <a:p>
            <a:r>
              <a:rPr lang="en-US" sz="1200" b="0" i="0" u="none" strike="noStrike" kern="1200">
                <a:solidFill>
                  <a:schemeClr val="tx1"/>
                </a:solidFill>
                <a:effectLst/>
                <a:latin typeface="+mn-lt"/>
                <a:ea typeface="+mn-ea"/>
                <a:cs typeface="+mn-cs"/>
              </a:rPr>
              <a:t>Tammie Causey-Konaté is a senior technical assistance consultant at American Institutes for Research (AIR). She leads the implementation of equity-focused initiatives for impact in areas including workforce diversification, leadership, educator effectiveness, and cultural and linguistic competence. Her areas of expertise include equity, school improvement, social and emotional learning, cultural and collective trauma, and trauma-informed educational practices. Causey-Konaté co-leads cultural and linguistic competence capacity building at AIR and engages in comprehensive action planning, resource development, and organization-wide training to support the integration of cultural and linguistic competence into all policies, practices, and projects. Previously, Causey-Konaté served as deputy director of the Southeast Comprehensive Center at AIR.</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hlinkClick r:id="rId5"/>
              </a:rPr>
              <a:t>Sharon Oldham </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Consultant at Learning Forward | + posts</a:t>
            </a:r>
          </a:p>
          <a:p>
            <a:r>
              <a:rPr lang="en-US" sz="1200" b="0" i="0" u="none" strike="noStrike" kern="1200">
                <a:solidFill>
                  <a:schemeClr val="tx1"/>
                </a:solidFill>
                <a:effectLst/>
                <a:latin typeface="+mn-lt"/>
                <a:ea typeface="+mn-ea"/>
                <a:cs typeface="+mn-cs"/>
              </a:rPr>
              <a:t>Sharon Oldham is a Learning Forward consultant with 32 years of public education experience specializing in math education and instructional coach development. She has served as a middle and high school teacher, a secondary coordinator, a director of secondary instruction, and a professional learning facilitator to guide others in the creation and delivery of standards-aligned instruction. Oldham is currently working as a Hub Improvement facilitator for Texas Network for School Improvement (TXNSI) where she coaches middle school principals and teacher teams as they implement continuous improvement processes and tools to design equitable instruction.</a:t>
            </a:r>
          </a:p>
          <a:p>
            <a:endParaRPr lang="en-US" sz="1200" b="0" i="0" u="none" strike="noStrike"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10</a:t>
            </a:fld>
            <a:endParaRPr lang="en-US" dirty="0"/>
          </a:p>
        </p:txBody>
      </p:sp>
    </p:spTree>
    <p:extLst>
      <p:ext uri="{BB962C8B-B14F-4D97-AF65-F5344CB8AC3E}">
        <p14:creationId xmlns:p14="http://schemas.microsoft.com/office/powerpoint/2010/main" val="166895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4471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9975" y="688975"/>
            <a:ext cx="4870450" cy="27400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339" y="9039483"/>
            <a:ext cx="65724" cy="20093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lIns="91294" tIns="45647" rIns="91294" bIns="45647"/>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lIns="91294" tIns="45647" rIns="91294" bIns="45647"/>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02578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57825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2111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2394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9627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3555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3995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422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2</a:t>
            </a:fld>
            <a:endParaRPr lang="en-US" dirty="0"/>
          </a:p>
        </p:txBody>
      </p:sp>
    </p:spTree>
    <p:extLst>
      <p:ext uri="{BB962C8B-B14F-4D97-AF65-F5344CB8AC3E}">
        <p14:creationId xmlns:p14="http://schemas.microsoft.com/office/powerpoint/2010/main" val="373860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5782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Co-Teaching</a:t>
            </a:r>
            <a:r>
              <a:rPr lang="en-US" dirty="0"/>
              <a:t> – supporting ss agency and voice in science class; influence how and what ss learn; able to interact </a:t>
            </a:r>
            <a:r>
              <a:rPr lang="en-US" dirty="0" err="1"/>
              <a:t>differentlywith</a:t>
            </a:r>
            <a:r>
              <a:rPr lang="en-US" dirty="0"/>
              <a:t> peers; foster ss understanding of content; understanding shared realities and conditions to enhance learning; able to talk to </a:t>
            </a:r>
            <a:r>
              <a:rPr lang="en-US" dirty="0" err="1"/>
              <a:t>lare</a:t>
            </a:r>
            <a:r>
              <a:rPr lang="en-US" dirty="0"/>
              <a:t> numbers of others, trusted by teacher and peers; developing voice and public speaking skills</a:t>
            </a:r>
          </a:p>
          <a:p>
            <a:r>
              <a:rPr lang="en-US" b="1" dirty="0"/>
              <a:t>Call-and-Response </a:t>
            </a:r>
            <a:r>
              <a:rPr lang="en-US" dirty="0"/>
              <a:t>(supporting ss understanding of science content</a:t>
            </a:r>
          </a:p>
          <a:p>
            <a:r>
              <a:rPr lang="en-US" dirty="0"/>
              <a:t>Call and response is considered integral to communicative behavior and functions as an expression of identity and as a means of conveying cognitive information among African Americans (</a:t>
            </a:r>
            <a:r>
              <a:rPr lang="en-US" dirty="0" err="1"/>
              <a:t>Cazden</a:t>
            </a:r>
            <a:r>
              <a:rPr lang="en-US" dirty="0"/>
              <a:t>, 1988).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8963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105450a8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105450a8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030edccf0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030edccf0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9500"/>
              </a:lnSpc>
              <a:spcBef>
                <a:spcPts val="1000"/>
              </a:spcBef>
              <a:spcAft>
                <a:spcPts val="0"/>
              </a:spcAft>
              <a:buClr>
                <a:schemeClr val="dk1"/>
              </a:buClr>
              <a:buSzPts val="1100"/>
              <a:buFont typeface="Arial"/>
              <a:buNone/>
            </a:pPr>
            <a:r>
              <a:rPr lang="en" dirty="0">
                <a:solidFill>
                  <a:schemeClr val="dk1"/>
                </a:solidFill>
                <a:latin typeface="Calibri"/>
                <a:ea typeface="Calibri"/>
                <a:cs typeface="Calibri"/>
                <a:sym typeface="Calibri"/>
              </a:rPr>
              <a:t>EMPATHY itself is a mindset. It’s a way to do the work. </a:t>
            </a:r>
          </a:p>
          <a:p>
            <a:pPr marL="171450" lvl="0" indent="-171450" algn="l" rtl="0">
              <a:lnSpc>
                <a:spcPct val="129500"/>
              </a:lnSpc>
              <a:spcBef>
                <a:spcPts val="1000"/>
              </a:spcBef>
              <a:spcAft>
                <a:spcPts val="0"/>
              </a:spcAft>
              <a:buClr>
                <a:schemeClr val="dk1"/>
              </a:buClr>
              <a:buSzPts val="1100"/>
            </a:pPr>
            <a:r>
              <a:rPr lang="en" dirty="0">
                <a:solidFill>
                  <a:schemeClr val="dk1"/>
                </a:solidFill>
                <a:latin typeface="Calibri"/>
                <a:ea typeface="Calibri"/>
                <a:cs typeface="Calibri"/>
                <a:sym typeface="Calibri"/>
              </a:rPr>
              <a:t>To do the work, there are also </a:t>
            </a:r>
            <a:r>
              <a:rPr lang="en" b="1" dirty="0">
                <a:solidFill>
                  <a:schemeClr val="dk1"/>
                </a:solidFill>
                <a:latin typeface="Calibri"/>
                <a:ea typeface="Calibri"/>
                <a:cs typeface="Calibri"/>
                <a:sym typeface="Calibri"/>
              </a:rPr>
              <a:t>empathy tools. </a:t>
            </a:r>
            <a:r>
              <a:rPr lang="en" dirty="0">
                <a:solidFill>
                  <a:schemeClr val="dk1"/>
                </a:solidFill>
                <a:latin typeface="Calibri"/>
                <a:ea typeface="Calibri"/>
                <a:cs typeface="Calibri"/>
                <a:sym typeface="Calibri"/>
              </a:rPr>
              <a:t>Important to remember that it isn’t just about a tool - it’s about the big picture/mindset. </a:t>
            </a:r>
          </a:p>
          <a:p>
            <a:pPr marL="171450" lvl="0" indent="-171450" algn="l" rtl="0">
              <a:lnSpc>
                <a:spcPct val="129500"/>
              </a:lnSpc>
              <a:spcBef>
                <a:spcPts val="1000"/>
              </a:spcBef>
              <a:spcAft>
                <a:spcPts val="0"/>
              </a:spcAft>
              <a:buClr>
                <a:schemeClr val="dk1"/>
              </a:buClr>
              <a:buSzPts val="1100"/>
            </a:pPr>
            <a:r>
              <a:rPr lang="en" dirty="0">
                <a:solidFill>
                  <a:schemeClr val="dk1"/>
                </a:solidFill>
                <a:latin typeface="Calibri"/>
                <a:ea typeface="Calibri"/>
                <a:cs typeface="Calibri"/>
                <a:sym typeface="Calibri"/>
              </a:rPr>
              <a:t>Its a </a:t>
            </a:r>
            <a:r>
              <a:rPr lang="en" b="1" dirty="0">
                <a:solidFill>
                  <a:schemeClr val="dk1"/>
                </a:solidFill>
                <a:latin typeface="Calibri"/>
                <a:ea typeface="Calibri"/>
                <a:cs typeface="Calibri"/>
                <a:sym typeface="Calibri"/>
              </a:rPr>
              <a:t>muscle</a:t>
            </a:r>
            <a:r>
              <a:rPr lang="en" dirty="0">
                <a:solidFill>
                  <a:schemeClr val="dk1"/>
                </a:solidFill>
                <a:latin typeface="Calibri"/>
                <a:ea typeface="Calibri"/>
                <a:cs typeface="Calibri"/>
                <a:sym typeface="Calibri"/>
              </a:rPr>
              <a:t> that is not well-developed in our work spaces and we need to practice it. </a:t>
            </a:r>
          </a:p>
          <a:p>
            <a:pPr marL="171450" lvl="0" indent="-171450" algn="l" rtl="0">
              <a:lnSpc>
                <a:spcPct val="129500"/>
              </a:lnSpc>
              <a:spcBef>
                <a:spcPts val="1000"/>
              </a:spcBef>
              <a:spcAft>
                <a:spcPts val="0"/>
              </a:spcAft>
              <a:buClr>
                <a:schemeClr val="dk1"/>
              </a:buClr>
              <a:buSzPts val="1100"/>
            </a:pPr>
            <a:r>
              <a:rPr lang="en" b="1" dirty="0">
                <a:solidFill>
                  <a:schemeClr val="dk1"/>
                </a:solidFill>
                <a:latin typeface="Calibri"/>
                <a:ea typeface="Calibri"/>
                <a:cs typeface="Calibri"/>
                <a:sym typeface="Calibri"/>
              </a:rPr>
              <a:t>Empathic Listening </a:t>
            </a:r>
            <a:r>
              <a:rPr lang="en" dirty="0">
                <a:solidFill>
                  <a:schemeClr val="dk1"/>
                </a:solidFill>
                <a:latin typeface="Calibri"/>
                <a:ea typeface="Calibri"/>
                <a:cs typeface="Calibri"/>
                <a:sym typeface="Calibri"/>
              </a:rPr>
              <a:t>is listening to hear, not to respond (Stephen Covey)</a:t>
            </a: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endParaRPr lang="en"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r>
              <a:rPr lang="en" dirty="0">
                <a:solidFill>
                  <a:schemeClr val="dk1"/>
                </a:solidFill>
                <a:latin typeface="Calibri"/>
                <a:ea typeface="Calibri"/>
                <a:cs typeface="Calibri"/>
                <a:sym typeface="Calibri"/>
              </a:rPr>
              <a:t>Empathy – </a:t>
            </a:r>
            <a:r>
              <a:rPr lang="en" b="1" dirty="0" err="1">
                <a:solidFill>
                  <a:schemeClr val="dk1"/>
                </a:solidFill>
                <a:latin typeface="Calibri"/>
                <a:ea typeface="Calibri"/>
                <a:cs typeface="Calibri"/>
                <a:sym typeface="Calibri"/>
              </a:rPr>
              <a:t>Brene</a:t>
            </a:r>
            <a:r>
              <a:rPr lang="en" b="1" dirty="0">
                <a:solidFill>
                  <a:schemeClr val="dk1"/>
                </a:solidFill>
                <a:latin typeface="Calibri"/>
                <a:ea typeface="Calibri"/>
                <a:cs typeface="Calibri"/>
                <a:sym typeface="Calibri"/>
              </a:rPr>
              <a:t> Brown </a:t>
            </a:r>
            <a:r>
              <a:rPr lang="en" dirty="0">
                <a:solidFill>
                  <a:schemeClr val="dk1"/>
                </a:solidFill>
                <a:latin typeface="Calibri"/>
                <a:ea typeface="Calibri"/>
                <a:cs typeface="Calibri"/>
                <a:sym typeface="Calibri"/>
              </a:rPr>
              <a:t>– Feeling what someone else if feeling</a:t>
            </a:r>
          </a:p>
          <a:p>
            <a:pPr marL="171450" lvl="0" indent="-171450" algn="l" rtl="0">
              <a:lnSpc>
                <a:spcPct val="129500"/>
              </a:lnSpc>
              <a:spcBef>
                <a:spcPts val="1000"/>
              </a:spcBef>
              <a:spcAft>
                <a:spcPts val="0"/>
              </a:spcAft>
            </a:pPr>
            <a:r>
              <a:rPr lang="en" dirty="0">
                <a:solidFill>
                  <a:schemeClr val="dk1"/>
                </a:solidFill>
                <a:latin typeface="Calibri"/>
                <a:ea typeface="Calibri"/>
                <a:cs typeface="Calibri"/>
                <a:sym typeface="Calibri"/>
              </a:rPr>
              <a:t>Type 1 Understanding: I’ve been there, I’ve walked that &amp; experienced it</a:t>
            </a:r>
          </a:p>
          <a:p>
            <a:pPr marL="171450" lvl="0" indent="-171450" algn="l" rtl="0">
              <a:lnSpc>
                <a:spcPct val="129500"/>
              </a:lnSpc>
              <a:spcBef>
                <a:spcPts val="1000"/>
              </a:spcBef>
              <a:spcAft>
                <a:spcPts val="0"/>
              </a:spcAft>
            </a:pPr>
            <a:r>
              <a:rPr lang="en" dirty="0">
                <a:solidFill>
                  <a:schemeClr val="dk1"/>
                </a:solidFill>
                <a:latin typeface="Calibri"/>
                <a:ea typeface="Calibri"/>
                <a:cs typeface="Calibri"/>
                <a:sym typeface="Calibri"/>
              </a:rPr>
              <a:t>Type 2 Understanding: I can see what that feels like, but I’ve never experienced it</a:t>
            </a:r>
          </a:p>
          <a:p>
            <a:pPr marL="0" lvl="0" indent="0" algn="l" rtl="0">
              <a:lnSpc>
                <a:spcPct val="129500"/>
              </a:lnSpc>
              <a:spcBef>
                <a:spcPts val="1000"/>
              </a:spcBef>
              <a:spcAft>
                <a:spcPts val="0"/>
              </a:spcAft>
              <a:buNone/>
            </a:pPr>
            <a:endParaRPr lang="en"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r>
              <a:rPr lang="en" dirty="0">
                <a:solidFill>
                  <a:schemeClr val="dk1"/>
                </a:solidFill>
                <a:latin typeface="Calibri"/>
                <a:ea typeface="Calibri"/>
                <a:cs typeface="Calibri"/>
                <a:sym typeface="Calibri"/>
              </a:rPr>
              <a:t>Key words here: </a:t>
            </a:r>
            <a:br>
              <a:rPr lang="en"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HUMILITY - </a:t>
            </a: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r>
              <a:rPr lang="en" dirty="0">
                <a:solidFill>
                  <a:schemeClr val="dk1"/>
                </a:solidFill>
                <a:latin typeface="Calibri"/>
                <a:ea typeface="Calibri"/>
                <a:cs typeface="Calibri"/>
                <a:sym typeface="Calibri"/>
              </a:rPr>
              <a:t>TRYING - </a:t>
            </a: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r>
              <a:rPr lang="en" dirty="0">
                <a:solidFill>
                  <a:schemeClr val="dk1"/>
                </a:solidFill>
                <a:latin typeface="Calibri"/>
                <a:ea typeface="Calibri"/>
                <a:cs typeface="Calibri"/>
                <a:sym typeface="Calibri"/>
              </a:rPr>
              <a:t>EXPERIENCES + FEELINGS - </a:t>
            </a: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800"/>
              </a:spcBef>
              <a:spcAft>
                <a:spcPts val="0"/>
              </a:spcAft>
              <a:buNone/>
            </a:pPr>
            <a:endParaRPr dirty="0">
              <a:solidFill>
                <a:srgbClr val="FF0000"/>
              </a:solidFill>
            </a:endParaRPr>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030edccf0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030edccf0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Breakout rooms</a:t>
            </a:r>
            <a:endParaRPr dirty="0"/>
          </a:p>
          <a:p>
            <a:pPr marL="0" lvl="0" indent="0" algn="l" rtl="0">
              <a:spcBef>
                <a:spcPts val="0"/>
              </a:spcBef>
              <a:spcAft>
                <a:spcPts val="0"/>
              </a:spcAft>
              <a:buNone/>
            </a:pPr>
            <a:r>
              <a:rPr lang="en" dirty="0"/>
              <a:t>3 min each (6 min total)</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Rules of engagement: </a:t>
            </a:r>
            <a:endParaRPr dirty="0"/>
          </a:p>
          <a:p>
            <a:pPr marL="914400" lvl="1" indent="-298450" algn="l" rtl="0">
              <a:spcBef>
                <a:spcPts val="0"/>
              </a:spcBef>
              <a:spcAft>
                <a:spcPts val="0"/>
              </a:spcAft>
              <a:buClr>
                <a:schemeClr val="dk1"/>
              </a:buClr>
              <a:buSzPts val="1100"/>
              <a:buChar char="○"/>
            </a:pPr>
            <a:r>
              <a:rPr lang="en" dirty="0">
                <a:solidFill>
                  <a:schemeClr val="dk1"/>
                </a:solidFill>
              </a:rPr>
              <a:t>practice listening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practice storytelling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No “conversations” </a:t>
            </a:r>
            <a:endParaRPr dirty="0">
              <a:solidFill>
                <a:schemeClr val="dk1"/>
              </a:solidFill>
            </a:endParaRPr>
          </a:p>
          <a:p>
            <a:pPr marL="914400" lvl="0" indent="0" algn="l" rtl="0">
              <a:spcBef>
                <a:spcPts val="0"/>
              </a:spcBef>
              <a:spcAft>
                <a:spcPts val="0"/>
              </a:spcAft>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When they return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Share - Without using a Name or part of their story – Share One need you learned that your partner has. (Give an example)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If lots of participants, have a couple share out, while the others put in the chat</a:t>
            </a: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030edccf0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030edccf0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Goal: Understand the Purpose of Empathy Interviews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1 min</a:t>
            </a:r>
            <a:endParaRPr dirty="0"/>
          </a:p>
          <a:p>
            <a:pPr marL="0" lvl="0" indent="0" algn="l" rtl="0">
              <a:spcBef>
                <a:spcPts val="0"/>
              </a:spcBef>
              <a:spcAft>
                <a:spcPts val="0"/>
              </a:spcAft>
              <a:buNone/>
            </a:pPr>
            <a:r>
              <a:rPr lang="en" dirty="0"/>
              <a:t>Pause: What resonates with you. Chat how it might impact your future work.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Why are we even here today? Why empathy interviews? Let’s ground in the why before we talk about the what. </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Be Human-centered – Our improvement processes prioritize the perspectives and lived experiences of the people we are designing for.</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With all of your focus on improvement networks, we’re sure you are all very familiar with the principle of SEE THE SYSTEM.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Organizations are getting better at collecting </a:t>
            </a:r>
            <a:r>
              <a:rPr lang="en" b="1" dirty="0"/>
              <a:t>data</a:t>
            </a:r>
            <a:r>
              <a:rPr lang="en" dirty="0"/>
              <a:t> about their users </a:t>
            </a:r>
            <a:endParaRPr dirty="0"/>
          </a:p>
          <a:p>
            <a:pPr marL="0" lvl="0" indent="0" algn="l" rtl="0">
              <a:spcBef>
                <a:spcPts val="0"/>
              </a:spcBef>
              <a:spcAft>
                <a:spcPts val="0"/>
              </a:spcAft>
              <a:buNone/>
            </a:pPr>
            <a:r>
              <a:rPr lang="en" b="1" dirty="0"/>
              <a:t>Research</a:t>
            </a:r>
            <a:r>
              <a:rPr lang="en" dirty="0"/>
              <a:t> using data tells us about why something is happening </a:t>
            </a:r>
            <a:endParaRPr dirty="0"/>
          </a:p>
          <a:p>
            <a:pPr marL="0" lvl="0" indent="0" algn="l" rtl="0">
              <a:spcBef>
                <a:spcPts val="0"/>
              </a:spcBef>
              <a:spcAft>
                <a:spcPts val="0"/>
              </a:spcAft>
              <a:buNone/>
            </a:pPr>
            <a:r>
              <a:rPr lang="en" dirty="0"/>
              <a:t>But this info may not translate to lived </a:t>
            </a:r>
            <a:r>
              <a:rPr lang="en" b="1" dirty="0"/>
              <a:t>experience</a:t>
            </a:r>
            <a:r>
              <a:rPr lang="en" dirty="0"/>
              <a:t> and need to gather those stories especially the lived experienced of BIPOC</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One way to ensure that your “seeing the system tools” support a deep understanding of systemic barriers to transformation aren’t left unexamined is to prioritize and VALUE qualitative data of the lived experiences of those within your system. Specifically the experiences of Black, Indigenous, and People of Color.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t>
            </a:r>
            <a:r>
              <a:rPr lang="en-US" dirty="0"/>
              <a:t>If time permits, and it feels appropriate, bring in…)</a:t>
            </a:r>
            <a:endParaRPr dirty="0"/>
          </a:p>
          <a:p>
            <a:pPr marL="0" lvl="0" indent="0" algn="l" rtl="0">
              <a:spcBef>
                <a:spcPts val="0"/>
              </a:spcBef>
              <a:spcAft>
                <a:spcPts val="0"/>
              </a:spcAft>
              <a:buNone/>
            </a:pPr>
            <a:r>
              <a:rPr lang="en" dirty="0"/>
              <a:t>White dominant culture traits to bring awareness to at this point: </a:t>
            </a:r>
            <a:r>
              <a:rPr lang="en" dirty="0">
                <a:solidFill>
                  <a:schemeClr val="dk1"/>
                </a:solidFill>
              </a:rPr>
              <a:t>						</a:t>
            </a:r>
            <a:endParaRPr dirty="0">
              <a:solidFill>
                <a:schemeClr val="dk1"/>
              </a:solidFill>
            </a:endParaRPr>
          </a:p>
          <a:p>
            <a:pPr marL="457200" lvl="0" indent="-298450" algn="l" rtl="0">
              <a:lnSpc>
                <a:spcPct val="115000"/>
              </a:lnSpc>
              <a:spcBef>
                <a:spcPts val="1200"/>
              </a:spcBef>
              <a:spcAft>
                <a:spcPts val="0"/>
              </a:spcAft>
              <a:buSzPts val="1100"/>
              <a:buChar char="-"/>
            </a:pPr>
            <a:r>
              <a:rPr lang="en" dirty="0">
                <a:solidFill>
                  <a:schemeClr val="dk1"/>
                </a:solidFill>
                <a:latin typeface="Calibri"/>
                <a:ea typeface="Calibri"/>
                <a:cs typeface="Calibri"/>
                <a:sym typeface="Calibri"/>
              </a:rPr>
              <a:t>There is one right way: The path to power lies here and there is only one way to get there so everyone needs to learn the same things, in the same way, at the same time, and come up with the same answer in order to be like us. </a:t>
            </a:r>
            <a:r>
              <a:rPr lang="en" dirty="0">
                <a:solidFill>
                  <a:schemeClr val="dk1"/>
                </a:solidFill>
              </a:rPr>
              <a:t>						</a:t>
            </a:r>
            <a:endParaRPr dirty="0">
              <a:solidFill>
                <a:schemeClr val="dk1"/>
              </a:solidFill>
            </a:endParaRPr>
          </a:p>
          <a:p>
            <a:pPr marL="457200" lvl="0" indent="-298450" algn="l" rtl="0">
              <a:lnSpc>
                <a:spcPct val="115000"/>
              </a:lnSpc>
              <a:spcBef>
                <a:spcPts val="0"/>
              </a:spcBef>
              <a:spcAft>
                <a:spcPts val="0"/>
              </a:spcAft>
              <a:buSzPts val="1100"/>
              <a:buChar char="-"/>
            </a:pPr>
            <a:r>
              <a:rPr lang="en" dirty="0">
                <a:solidFill>
                  <a:schemeClr val="dk1"/>
                </a:solidFill>
                <a:latin typeface="Calibri"/>
                <a:ea typeface="Calibri"/>
                <a:cs typeface="Calibri"/>
                <a:sym typeface="Calibri"/>
              </a:rPr>
              <a:t>Valuing quantity over quality: Uniformity allows for mass production and standardized grading practices. Checking off whether you got the answer right rather than deepening your perspective and skill level. </a:t>
            </a:r>
            <a:r>
              <a:rPr lang="en" dirty="0">
                <a:solidFill>
                  <a:schemeClr val="dk1"/>
                </a:solidFill>
              </a:rPr>
              <a:t>						</a:t>
            </a:r>
            <a:endParaRPr dirty="0">
              <a:solidFill>
                <a:schemeClr val="dk1"/>
              </a:solidFill>
            </a:endParaRPr>
          </a:p>
          <a:p>
            <a:pPr marL="457200" lvl="0" indent="-298450" algn="l" rtl="0">
              <a:lnSpc>
                <a:spcPct val="115000"/>
              </a:lnSpc>
              <a:spcBef>
                <a:spcPts val="0"/>
              </a:spcBef>
              <a:spcAft>
                <a:spcPts val="0"/>
              </a:spcAft>
              <a:buSzPts val="1100"/>
              <a:buChar char="-"/>
            </a:pPr>
            <a:r>
              <a:rPr lang="en" dirty="0">
                <a:solidFill>
                  <a:schemeClr val="dk1"/>
                </a:solidFill>
                <a:latin typeface="Calibri"/>
                <a:ea typeface="Calibri"/>
                <a:cs typeface="Calibri"/>
                <a:sym typeface="Calibri"/>
              </a:rPr>
              <a:t>Belief in objectivity: The western white male lens on the world is defined as the objective view. This world is linear, siloed, based on control, and limited to what can be observed with the eye.</a:t>
            </a:r>
            <a:r>
              <a:rPr lang="en" dirty="0">
                <a:solidFill>
                  <a:schemeClr val="dk1"/>
                </a:solidFill>
              </a:rPr>
              <a:t>						</a:t>
            </a:r>
            <a:endParaRPr dirty="0">
              <a:solidFill>
                <a:schemeClr val="dk1"/>
              </a:solidFill>
            </a:endParaRPr>
          </a:p>
          <a:p>
            <a:pPr marL="457200"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Worship of the written word: If it’s not in writing (by a white male author), it is neither valuable nor true. Writing skills are more highly valued than other information </a:t>
            </a:r>
            <a:endParaRPr dirty="0"/>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solidFill>
                <a:srgbClr val="EA9999"/>
              </a:solidFill>
            </a:endParaRPr>
          </a:p>
          <a:p>
            <a:pPr marL="0" lvl="0" indent="0" algn="l" rtl="0">
              <a:spcBef>
                <a:spcPts val="0"/>
              </a:spcBef>
              <a:spcAft>
                <a:spcPts val="0"/>
              </a:spcAft>
              <a:buNone/>
            </a:pPr>
            <a:endParaRPr dirty="0">
              <a:solidFill>
                <a:srgbClr val="EA9999"/>
              </a:solidFill>
            </a:endParaRPr>
          </a:p>
          <a:p>
            <a:pPr marL="0" lvl="0" indent="0" algn="l" rtl="0">
              <a:spcBef>
                <a:spcPts val="0"/>
              </a:spcBef>
              <a:spcAft>
                <a:spcPts val="0"/>
              </a:spcAft>
              <a:buNone/>
            </a:pPr>
            <a:endParaRPr dirty="0">
              <a:solidFill>
                <a:srgbClr val="EA9999"/>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030edccf0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030edccf0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about all the ways that these stories we just heard inform the “Why”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 Facilitator share an example, and then open it up to the participants to share</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030edccf0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030edccf0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9500"/>
              </a:lnSpc>
              <a:spcBef>
                <a:spcPts val="1000"/>
              </a:spcBef>
              <a:spcAft>
                <a:spcPts val="0"/>
              </a:spcAft>
              <a:buNone/>
            </a:pP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None/>
            </a:pPr>
            <a:endParaRPr dirty="0">
              <a:solidFill>
                <a:schemeClr val="dk1"/>
              </a:solidFill>
              <a:latin typeface="Calibri"/>
              <a:ea typeface="Calibri"/>
              <a:cs typeface="Calibri"/>
              <a:sym typeface="Calibri"/>
            </a:endParaRPr>
          </a:p>
          <a:p>
            <a:pPr marL="0" lvl="0" indent="0" algn="l" rtl="0">
              <a:lnSpc>
                <a:spcPct val="129500"/>
              </a:lnSpc>
              <a:spcBef>
                <a:spcPts val="10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800"/>
              </a:spcBef>
              <a:spcAft>
                <a:spcPts val="0"/>
              </a:spcAft>
              <a:buNone/>
            </a:pPr>
            <a:endParaRPr dirty="0">
              <a:solidFill>
                <a:srgbClr val="FF0000"/>
              </a:solidFill>
            </a:endParaRPr>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a0697df5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a0697df5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teams a “where are we going with this headlining…” </a:t>
            </a:r>
            <a:endParaRPr/>
          </a:p>
          <a:p>
            <a:pPr marL="0" lvl="0" indent="0" algn="l" rtl="0">
              <a:spcBef>
                <a:spcPts val="0"/>
              </a:spcBef>
              <a:spcAft>
                <a:spcPts val="0"/>
              </a:spcAft>
              <a:buNone/>
            </a:pPr>
            <a:endParaRPr/>
          </a:p>
          <a:p>
            <a:pPr marL="0" lvl="0" indent="0" algn="l" rtl="0">
              <a:spcBef>
                <a:spcPts val="0"/>
              </a:spcBef>
              <a:spcAft>
                <a:spcPts val="0"/>
              </a:spcAft>
              <a:buNone/>
            </a:pPr>
            <a:r>
              <a:rPr lang="en"/>
              <a:t>Julie :</a:t>
            </a:r>
            <a:endParaRPr/>
          </a:p>
          <a:p>
            <a:pPr marL="0" lvl="0" indent="0" algn="l" rtl="0">
              <a:spcBef>
                <a:spcPts val="0"/>
              </a:spcBef>
              <a:spcAft>
                <a:spcPts val="0"/>
              </a:spcAft>
              <a:buNone/>
            </a:pPr>
            <a:r>
              <a:rPr lang="en"/>
              <a:t>Inclusive experience- diverse identities, diverse lived experience, diverse views on the system.</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we want to find themes that cut across story, because those are systemic issues. </a:t>
            </a:r>
            <a:endParaRPr/>
          </a:p>
          <a:p>
            <a:pPr marL="0" lvl="0" indent="0" algn="l" rtl="0">
              <a:spcBef>
                <a:spcPts val="0"/>
              </a:spcBef>
              <a:spcAft>
                <a:spcPts val="0"/>
              </a:spcAft>
              <a:buNone/>
            </a:pPr>
            <a:endParaRPr/>
          </a:p>
          <a:p>
            <a:pPr marL="0" lvl="0" indent="0" algn="l" rtl="0">
              <a:spcBef>
                <a:spcPts val="0"/>
              </a:spcBef>
              <a:spcAft>
                <a:spcPts val="0"/>
              </a:spcAft>
              <a:buNone/>
            </a:pPr>
            <a:r>
              <a:rPr lang="en"/>
              <a:t>But first we need to pull headlines from individual stories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we get started?</a:t>
            </a:r>
          </a:p>
        </p:txBody>
      </p:sp>
    </p:spTree>
    <p:extLst>
      <p:ext uri="{BB962C8B-B14F-4D97-AF65-F5344CB8AC3E}">
        <p14:creationId xmlns:p14="http://schemas.microsoft.com/office/powerpoint/2010/main" val="80877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mom of a 16 year old who has some opinions about how school is going right now, I know personally that this topic is more important than ever. I am so proud of my daughter for the way she analyzes her own learning needs and the needs of others and I admire how brave she is when she shares her opinions about whether or not these needs are getting met. And I share her frustration when the outlets for her doing so are limited.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Professionally, I am also struck by the way students everywhere are speaking up and speaking out about their learning environments, racism, climate change, the economy and so much more.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Learning Forward recognizes that addressing student needs must be at the center of great teaching, and therefore authentic student voices must inform how we design professional learning. So we dedicated an entire issue to examining the ways to ensure that student voices are part of professional learning planning. </a:t>
            </a:r>
          </a:p>
        </p:txBody>
      </p:sp>
      <p:sp>
        <p:nvSpPr>
          <p:cNvPr id="4" name="Slide Number Placeholder 3"/>
          <p:cNvSpPr>
            <a:spLocks noGrp="1"/>
          </p:cNvSpPr>
          <p:nvPr>
            <p:ph type="sldNum" sz="quarter" idx="5"/>
          </p:nvPr>
        </p:nvSpPr>
        <p:spPr/>
        <p:txBody>
          <a:bodyPr/>
          <a:lstStyle/>
          <a:p>
            <a:fld id="{4442E5D2-AA8D-EC4C-B688-6CDAE5EDFD53}" type="slidenum">
              <a:rPr lang="en-US" smtClean="0"/>
              <a:t>3</a:t>
            </a:fld>
            <a:endParaRPr lang="en-US" dirty="0"/>
          </a:p>
        </p:txBody>
      </p:sp>
    </p:spTree>
    <p:extLst>
      <p:ext uri="{BB962C8B-B14F-4D97-AF65-F5344CB8AC3E}">
        <p14:creationId xmlns:p14="http://schemas.microsoft.com/office/powerpoint/2010/main" val="245704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36</a:t>
            </a:fld>
            <a:endParaRPr lang="en-US" dirty="0"/>
          </a:p>
        </p:txBody>
      </p:sp>
    </p:spTree>
    <p:extLst>
      <p:ext uri="{BB962C8B-B14F-4D97-AF65-F5344CB8AC3E}">
        <p14:creationId xmlns:p14="http://schemas.microsoft.com/office/powerpoint/2010/main" val="3605628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37</a:t>
            </a:fld>
            <a:endParaRPr lang="en-US" dirty="0"/>
          </a:p>
        </p:txBody>
      </p:sp>
    </p:spTree>
    <p:extLst>
      <p:ext uri="{BB962C8B-B14F-4D97-AF65-F5344CB8AC3E}">
        <p14:creationId xmlns:p14="http://schemas.microsoft.com/office/powerpoint/2010/main" val="2283901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OPTIONAL PROMO SLIDE.</a:t>
            </a:r>
          </a:p>
        </p:txBody>
      </p:sp>
      <p:sp>
        <p:nvSpPr>
          <p:cNvPr id="4" name="Slide Number Placeholder 3"/>
          <p:cNvSpPr>
            <a:spLocks noGrp="1"/>
          </p:cNvSpPr>
          <p:nvPr>
            <p:ph type="sldNum" sz="quarter" idx="5"/>
          </p:nvPr>
        </p:nvSpPr>
        <p:spPr/>
        <p:txBody>
          <a:bodyPr/>
          <a:lstStyle/>
          <a:p>
            <a:fld id="{4442E5D2-AA8D-EC4C-B688-6CDAE5EDFD53}" type="slidenum">
              <a:rPr lang="en-US" smtClean="0"/>
              <a:t>39</a:t>
            </a:fld>
            <a:endParaRPr lang="en-US" dirty="0"/>
          </a:p>
        </p:txBody>
      </p:sp>
    </p:spTree>
    <p:extLst>
      <p:ext uri="{BB962C8B-B14F-4D97-AF65-F5344CB8AC3E}">
        <p14:creationId xmlns:p14="http://schemas.microsoft.com/office/powerpoint/2010/main" val="2506379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40</a:t>
            </a:fld>
            <a:endParaRPr lang="en-US" dirty="0"/>
          </a:p>
        </p:txBody>
      </p:sp>
    </p:spTree>
    <p:extLst>
      <p:ext uri="{BB962C8B-B14F-4D97-AF65-F5344CB8AC3E}">
        <p14:creationId xmlns:p14="http://schemas.microsoft.com/office/powerpoint/2010/main" val="1971744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AN OPTIONAL PROMO SLIDE.</a:t>
            </a:r>
          </a:p>
        </p:txBody>
      </p:sp>
      <p:sp>
        <p:nvSpPr>
          <p:cNvPr id="4" name="Slide Number Placeholder 3"/>
          <p:cNvSpPr>
            <a:spLocks noGrp="1"/>
          </p:cNvSpPr>
          <p:nvPr>
            <p:ph type="sldNum" sz="quarter" idx="5"/>
          </p:nvPr>
        </p:nvSpPr>
        <p:spPr/>
        <p:txBody>
          <a:bodyPr/>
          <a:lstStyle/>
          <a:p>
            <a:fld id="{4442E5D2-AA8D-EC4C-B688-6CDAE5EDFD53}" type="slidenum">
              <a:rPr lang="en-US" smtClean="0"/>
              <a:t>41</a:t>
            </a:fld>
            <a:endParaRPr lang="en-US" dirty="0"/>
          </a:p>
        </p:txBody>
      </p:sp>
    </p:spTree>
    <p:extLst>
      <p:ext uri="{BB962C8B-B14F-4D97-AF65-F5344CB8AC3E}">
        <p14:creationId xmlns:p14="http://schemas.microsoft.com/office/powerpoint/2010/main" val="100888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42</a:t>
            </a:fld>
            <a:endParaRPr lang="en-US" dirty="0"/>
          </a:p>
        </p:txBody>
      </p:sp>
    </p:spTree>
    <p:extLst>
      <p:ext uri="{BB962C8B-B14F-4D97-AF65-F5344CB8AC3E}">
        <p14:creationId xmlns:p14="http://schemas.microsoft.com/office/powerpoint/2010/main" val="183317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speaking up in, after, and about school in wonderful ways. They are driving and shaping their own independent study groups, and leading discussions in the classroom, starting from early ages through high school.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the most visible and publicized examples, but they remind us that students are prepared and eager to use their voices.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care so much about their world and their place in it</a:t>
            </a:r>
          </a:p>
          <a:p>
            <a:r>
              <a:rPr lang="en-US" sz="1200" kern="1200" dirty="0">
                <a:solidFill>
                  <a:schemeClr val="tx1"/>
                </a:solidFill>
                <a:effectLst/>
                <a:latin typeface="+mn-lt"/>
                <a:ea typeface="+mn-ea"/>
                <a:cs typeface="+mn-cs"/>
              </a:rPr>
              <a:t>They know what they are talking about </a:t>
            </a:r>
          </a:p>
          <a:p>
            <a:r>
              <a:rPr lang="en-US" sz="1200" kern="1200" dirty="0">
                <a:solidFill>
                  <a:schemeClr val="tx1"/>
                </a:solidFill>
                <a:effectLst/>
                <a:latin typeface="+mn-lt"/>
                <a:ea typeface="+mn-ea"/>
                <a:cs typeface="+mn-cs"/>
              </a:rPr>
              <a:t>We need to listen to them – not just in a performative way but in a way that will open us up, break our patterns, scare us a little maybe.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will hear from experts why it is important to consider student voice and agency in your work and some ideas for how to facilitate and encourage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might be wondering why we don’t have a student on the panel today. We discussed this and would like to do a follow up webinar to this one that would include students speaking for themselves. But for this webinar we are focusing on the professional learning and capacity building that is required for educators to embrace and support student voice and advocacy. </a:t>
            </a: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4</a:t>
            </a:fld>
            <a:endParaRPr lang="en-US" dirty="0"/>
          </a:p>
        </p:txBody>
      </p:sp>
    </p:spTree>
    <p:extLst>
      <p:ext uri="{BB962C8B-B14F-4D97-AF65-F5344CB8AC3E}">
        <p14:creationId xmlns:p14="http://schemas.microsoft.com/office/powerpoint/2010/main" val="110612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addition, student advocacy groups are right now presenting to legislative sessions and writing blogs to influence policy.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link: </a:t>
            </a:r>
            <a:r>
              <a:rPr lang="en-US" sz="1200" kern="1200">
                <a:solidFill>
                  <a:schemeClr val="tx1"/>
                </a:solidFill>
                <a:effectLst/>
                <a:latin typeface="+mn-lt"/>
                <a:ea typeface="+mn-ea"/>
                <a:cs typeface="+mn-cs"/>
                <a:hlinkClick r:id="rId3"/>
              </a:rPr>
              <a:t>https://studentvoiceforum.org</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5</a:t>
            </a:fld>
            <a:endParaRPr lang="en-US" dirty="0"/>
          </a:p>
        </p:txBody>
      </p:sp>
    </p:spTree>
    <p:extLst>
      <p:ext uri="{BB962C8B-B14F-4D97-AF65-F5344CB8AC3E}">
        <p14:creationId xmlns:p14="http://schemas.microsoft.com/office/powerpoint/2010/main" val="348891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shaking things up. In New York City, hundreds of students staged a walk out to advocate for remote learning for when students felt unsafe in school because of COVID.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https://www.washingtonpost.com/education/2022/01/12/new-york-high-schools-walkout-cororonavirus/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6</a:t>
            </a:fld>
            <a:endParaRPr lang="en-US" dirty="0"/>
          </a:p>
        </p:txBody>
      </p:sp>
    </p:spTree>
    <p:extLst>
      <p:ext uri="{BB962C8B-B14F-4D97-AF65-F5344CB8AC3E}">
        <p14:creationId xmlns:p14="http://schemas.microsoft.com/office/powerpoint/2010/main" val="297388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Pennsylvania, students protested a book ban originally intended to expand the canon – they protested, wrote letters to the editor, and took to social media. The effort was led by five students. </a:t>
            </a:r>
          </a:p>
          <a:p>
            <a:r>
              <a:rPr lang="en-US" sz="1200" kern="1200" dirty="0">
                <a:solidFill>
                  <a:schemeClr val="tx1"/>
                </a:solidFill>
                <a:effectLst/>
                <a:latin typeface="+mn-lt"/>
                <a:ea typeface="+mn-ea"/>
                <a:cs typeface="+mn-cs"/>
              </a:rPr>
              <a:t>(this link: </a:t>
            </a:r>
          </a:p>
          <a:p>
            <a:r>
              <a:rPr lang="en-US" sz="1200" kern="1200" dirty="0">
                <a:solidFill>
                  <a:schemeClr val="tx1"/>
                </a:solidFill>
                <a:effectLst/>
                <a:latin typeface="+mn-lt"/>
                <a:ea typeface="+mn-ea"/>
                <a:cs typeface="+mn-cs"/>
                <a:hlinkClick r:id="rId3"/>
              </a:rPr>
              <a:t>https://www.koco.com/article/students-fight-back-against-anti-racism-books-being-banned/38643129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the most visible and publicized examples, but they remind us that students are prepared and eager to use their voices.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7</a:t>
            </a:fld>
            <a:endParaRPr lang="en-US" dirty="0"/>
          </a:p>
        </p:txBody>
      </p:sp>
    </p:spTree>
    <p:extLst>
      <p:ext uri="{BB962C8B-B14F-4D97-AF65-F5344CB8AC3E}">
        <p14:creationId xmlns:p14="http://schemas.microsoft.com/office/powerpoint/2010/main" val="245795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care so much about their world and their place in it</a:t>
            </a:r>
          </a:p>
          <a:p>
            <a:r>
              <a:rPr lang="en-US" sz="1200" kern="1200" dirty="0">
                <a:solidFill>
                  <a:schemeClr val="tx1"/>
                </a:solidFill>
                <a:effectLst/>
                <a:latin typeface="+mn-lt"/>
                <a:ea typeface="+mn-ea"/>
                <a:cs typeface="+mn-cs"/>
              </a:rPr>
              <a:t>They know what they are talking about </a:t>
            </a:r>
          </a:p>
          <a:p>
            <a:r>
              <a:rPr lang="en-US" sz="1200" kern="1200" dirty="0">
                <a:solidFill>
                  <a:schemeClr val="tx1"/>
                </a:solidFill>
                <a:effectLst/>
                <a:latin typeface="+mn-lt"/>
                <a:ea typeface="+mn-ea"/>
                <a:cs typeface="+mn-cs"/>
              </a:rPr>
              <a:t>We need to listen to them – not just in a performative way but in a way that will open us up, break our patterns, scare us a little maybe.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will hear from experts why it is important to consider student voice and agency in your work and some ideas for how to facilitate and encourage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might be wondering why we don’t have a student on the panel today. We discussed this and would like to do a follow up webinar to this one that would include students speaking for themselves. But for this webinar we are focusing on the professional learning and capacity building that is required for educators to embrace and support student voice and advocacy. </a:t>
            </a:r>
            <a:endParaRPr lang="en-US" dirty="0"/>
          </a:p>
          <a:p>
            <a:endParaRPr lang="en-US" dirty="0"/>
          </a:p>
          <a:p>
            <a:r>
              <a:rPr lang="en-US" dirty="0"/>
              <a:t>Please check out our whole journal article about student voice – February 2020 </a:t>
            </a:r>
          </a:p>
          <a:p>
            <a:endParaRPr lang="en-US" dirty="0"/>
          </a:p>
          <a:p>
            <a:r>
              <a:rPr lang="en-US" dirty="0"/>
              <a:t>If you are not already a member, you can use this code to sign up: </a:t>
            </a:r>
          </a:p>
          <a:p>
            <a:pPr marL="480060" indent="-480060">
              <a:buClr>
                <a:schemeClr val="accent2"/>
              </a:buClr>
              <a:buSzPct val="125000"/>
              <a:buFont typeface="Arial" panose="020B0604020202020204" pitchFamily="34" charset="0"/>
              <a:buChar char="•"/>
            </a:pPr>
            <a:r>
              <a:rPr lang="en-US" sz="1200" dirty="0">
                <a:solidFill>
                  <a:schemeClr val="accent1">
                    <a:lumMod val="50000"/>
                  </a:schemeClr>
                </a:solidFill>
                <a:latin typeface="Arial" panose="020B0604020202020204" pitchFamily="34" charset="0"/>
                <a:cs typeface="Arial" panose="020B0604020202020204" pitchFamily="34" charset="0"/>
              </a:rPr>
              <a:t>Get $10 off any new Learning Forward membership</a:t>
            </a:r>
          </a:p>
          <a:p>
            <a:pPr marL="480060" indent="-480060">
              <a:spcBef>
                <a:spcPts val="900"/>
              </a:spcBef>
              <a:buClr>
                <a:schemeClr val="accent2"/>
              </a:buClr>
              <a:buSzPct val="125000"/>
              <a:buFont typeface="Arial" panose="020B0604020202020204" pitchFamily="34" charset="0"/>
              <a:buChar char="•"/>
            </a:pPr>
            <a:r>
              <a:rPr lang="en-US" sz="1200" dirty="0">
                <a:solidFill>
                  <a:schemeClr val="accent1">
                    <a:lumMod val="50000"/>
                  </a:schemeClr>
                </a:solidFill>
                <a:latin typeface="Arial" panose="020B0604020202020204" pitchFamily="34" charset="0"/>
                <a:cs typeface="Arial" panose="020B0604020202020204" pitchFamily="34" charset="0"/>
              </a:rPr>
              <a:t>Use coupon code </a:t>
            </a:r>
            <a:r>
              <a:rPr lang="en-US" sz="1200" b="1" dirty="0" err="1">
                <a:solidFill>
                  <a:srgbClr val="5F4CA0"/>
                </a:solidFill>
                <a:latin typeface="Arial" panose="020B0604020202020204" pitchFamily="34" charset="0"/>
                <a:cs typeface="Arial" panose="020B0604020202020204" pitchFamily="34" charset="0"/>
              </a:rPr>
              <a:t>LFWebinars</a:t>
            </a:r>
            <a:r>
              <a:rPr lang="en-US" sz="1200" b="1" dirty="0">
                <a:solidFill>
                  <a:srgbClr val="5F4CA0"/>
                </a:solidFill>
                <a:latin typeface="Arial" panose="020B0604020202020204" pitchFamily="34" charset="0"/>
                <a:cs typeface="Arial" panose="020B0604020202020204" pitchFamily="34" charset="0"/>
              </a:rPr>
              <a:t>*</a:t>
            </a:r>
          </a:p>
          <a:p>
            <a:pPr marL="480060" indent="-480060">
              <a:spcBef>
                <a:spcPts val="900"/>
              </a:spcBef>
              <a:buClr>
                <a:schemeClr val="accent2"/>
              </a:buClr>
              <a:buSzPct val="125000"/>
              <a:buFont typeface="Arial" panose="020B0604020202020204" pitchFamily="34" charset="0"/>
              <a:buChar char="•"/>
            </a:pPr>
            <a:r>
              <a:rPr lang="en-US" sz="1200" b="1" dirty="0">
                <a:solidFill>
                  <a:schemeClr val="accent1">
                    <a:lumMod val="50000"/>
                  </a:schemeClr>
                </a:solidFill>
                <a:latin typeface="Arial" panose="020B0604020202020204" pitchFamily="34" charset="0"/>
                <a:cs typeface="Arial" panose="020B0604020202020204" pitchFamily="34" charset="0"/>
              </a:rPr>
              <a:t>Visit </a:t>
            </a:r>
            <a:r>
              <a:rPr lang="en-US" sz="1200" u="sng" dirty="0">
                <a:solidFill>
                  <a:schemeClr val="accent1">
                    <a:lumMod val="50000"/>
                  </a:schemeClr>
                </a:solidFill>
                <a:latin typeface="Arial" panose="020B0604020202020204" pitchFamily="34" charset="0"/>
                <a:cs typeface="Arial" panose="020B0604020202020204" pitchFamily="34" charset="0"/>
                <a:hlinkClick r:id="rId3"/>
              </a:rPr>
              <a:t>http://learningforward.org/membership</a:t>
            </a:r>
            <a:endParaRPr lang="en-US" sz="1200" b="1" dirty="0">
              <a:solidFill>
                <a:schemeClr val="bg1"/>
              </a:solidFill>
              <a:latin typeface="Arial" panose="020B0604020202020204" pitchFamily="34" charset="0"/>
              <a:cs typeface="Arial" panose="020B0604020202020204" pitchFamily="34" charset="0"/>
            </a:endParaRPr>
          </a:p>
          <a:p>
            <a:pPr>
              <a:spcBef>
                <a:spcPts val="900"/>
              </a:spcBef>
              <a:buClr>
                <a:srgbClr val="00B050"/>
              </a:buClr>
              <a:buSzPct val="125000"/>
            </a:pPr>
            <a:r>
              <a:rPr lang="en-US" sz="1100" dirty="0">
                <a:solidFill>
                  <a:schemeClr val="accent1">
                    <a:lumMod val="50000"/>
                  </a:schemeClr>
                </a:solidFill>
                <a:latin typeface="Arial" panose="020B0604020202020204" pitchFamily="34" charset="0"/>
                <a:cs typeface="Arial" panose="020B0604020202020204" pitchFamily="34" charset="0"/>
              </a:rPr>
              <a:t>    </a:t>
            </a:r>
            <a:r>
              <a:rPr lang="en-US" sz="1100" dirty="0">
                <a:solidFill>
                  <a:schemeClr val="accent2"/>
                </a:solidFill>
                <a:latin typeface="Arial" panose="020B0604020202020204" pitchFamily="34" charset="0"/>
                <a:cs typeface="Arial" panose="020B0604020202020204" pitchFamily="34" charset="0"/>
              </a:rPr>
              <a:t>*</a:t>
            </a:r>
            <a:r>
              <a:rPr lang="en-US" sz="1100" dirty="0">
                <a:solidFill>
                  <a:schemeClr val="accent1">
                    <a:lumMod val="50000"/>
                  </a:schemeClr>
                </a:solidFill>
                <a:latin typeface="Arial" panose="020B0604020202020204" pitchFamily="34" charset="0"/>
                <a:cs typeface="Arial" panose="020B0604020202020204" pitchFamily="34" charset="0"/>
              </a:rPr>
              <a:t> Code valid for new members only</a:t>
            </a: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8</a:t>
            </a:fld>
            <a:endParaRPr lang="en-US" dirty="0"/>
          </a:p>
        </p:txBody>
      </p:sp>
    </p:spTree>
    <p:extLst>
      <p:ext uri="{BB962C8B-B14F-4D97-AF65-F5344CB8AC3E}">
        <p14:creationId xmlns:p14="http://schemas.microsoft.com/office/powerpoint/2010/main" val="114775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EF </a:t>
            </a:r>
          </a:p>
        </p:txBody>
      </p:sp>
      <p:sp>
        <p:nvSpPr>
          <p:cNvPr id="4" name="Slide Number Placeholder 3"/>
          <p:cNvSpPr>
            <a:spLocks noGrp="1"/>
          </p:cNvSpPr>
          <p:nvPr>
            <p:ph type="sldNum" sz="quarter" idx="5"/>
          </p:nvPr>
        </p:nvSpPr>
        <p:spPr/>
        <p:txBody>
          <a:bodyPr/>
          <a:lstStyle/>
          <a:p>
            <a:fld id="{4442E5D2-AA8D-EC4C-B688-6CDAE5EDFD53}" type="slidenum">
              <a:rPr lang="en-US" smtClean="0"/>
              <a:t>9</a:t>
            </a:fld>
            <a:endParaRPr lang="en-US" dirty="0"/>
          </a:p>
        </p:txBody>
      </p:sp>
    </p:spTree>
    <p:extLst>
      <p:ext uri="{BB962C8B-B14F-4D97-AF65-F5344CB8AC3E}">
        <p14:creationId xmlns:p14="http://schemas.microsoft.com/office/powerpoint/2010/main" val="4668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3111-9065-BD41-8262-EE2CB3ABA8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032BF-D8C5-A645-A6FF-DCFEA5D528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1">
            <a:extLst>
              <a:ext uri="{FF2B5EF4-FFF2-40B4-BE49-F238E27FC236}">
                <a16:creationId xmlns:a16="http://schemas.microsoft.com/office/drawing/2014/main" id="{C2E37BC2-C4EE-2244-B769-356BF3C9FEB2}"/>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1" name="Footer Placeholder 2">
            <a:extLst>
              <a:ext uri="{FF2B5EF4-FFF2-40B4-BE49-F238E27FC236}">
                <a16:creationId xmlns:a16="http://schemas.microsoft.com/office/drawing/2014/main" id="{F03F497F-F225-A345-BA38-DC554317676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08730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5D6E-CD43-834F-9F1F-D3B0139B4C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EF063-6515-F64F-88D2-636AE6EAC1E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882465D8-50D2-7B4E-B859-360CA35806DC}"/>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3DF96CBE-A389-084C-BC4B-8B175839D1AB}"/>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414647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A734-0028-1947-AE8A-E895D77294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43546-A42A-F94A-8B75-D440991E98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41CB61A5-0919-9542-A6DA-F6A4CBB4EEBB}"/>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0FFD6FCC-85B8-8D42-9292-E5979ECDC7BE}"/>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99306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6D8FCB6-5207-0C4D-9CCE-B3050B97BFF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5" name="Footer Placeholder 2">
            <a:extLst>
              <a:ext uri="{FF2B5EF4-FFF2-40B4-BE49-F238E27FC236}">
                <a16:creationId xmlns:a16="http://schemas.microsoft.com/office/drawing/2014/main" id="{40FFFD1F-0AF7-7744-A3B7-DD10F6ACB625}"/>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07293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A17A-F85A-C04E-934D-94286FE95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C2474-11B1-7F45-9E32-18B8BE1AF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FDE77F-4E18-EC4F-A782-6459966DDAFC}"/>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9BA7E1AE-43F8-9C41-AF1C-3A697C60E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E6894-A2FC-E548-891A-03856A3578FF}"/>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161904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6B08-3D7B-4641-9390-F56AE3FFD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8AD2F-4B59-8742-996F-090126B55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2CD37-E4F0-9641-B89D-C88A93556AB3}"/>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E5ECF1AD-63E3-9844-A0EC-1B928564F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8466-23C5-A240-9EB2-C9E26CAAE728}"/>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161432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B7A1-CB0F-D54A-AD0F-AC5AB8226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A29AC-500F-5E44-A866-3B5849F90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8B30A-6DEA-1347-83DA-501AA4A8F54A}"/>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E7017F20-7955-EB4C-9126-30DAE4784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206A3-D22F-B348-957A-1B424A206197}"/>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57385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D6F7-B613-574D-9D5A-83CEA39F5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A7E33-9344-B244-AADF-8E4580F2D3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98BACA-426A-074E-9C1D-BC5497AEC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34470-DD95-E643-8566-4BE84AF088A7}"/>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6" name="Footer Placeholder 5">
            <a:extLst>
              <a:ext uri="{FF2B5EF4-FFF2-40B4-BE49-F238E27FC236}">
                <a16:creationId xmlns:a16="http://schemas.microsoft.com/office/drawing/2014/main" id="{E28AE4CA-A34D-6D43-8FB4-95BDF2845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62062-80E5-C24A-B015-FEAB3E18773A}"/>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166031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3C55-FD42-AD44-9C0A-23E4D84C2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6F85F2-1648-DA4A-B5ED-2961C566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5F73-DDC5-4241-8CA6-5DD5256E1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39531-EE89-954A-A5E3-AC6C5DDC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86A4C-715B-A147-9EF7-CAEFAC8C83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24285-14D5-804D-B76D-6AF11450AD39}"/>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8" name="Footer Placeholder 7">
            <a:extLst>
              <a:ext uri="{FF2B5EF4-FFF2-40B4-BE49-F238E27FC236}">
                <a16:creationId xmlns:a16="http://schemas.microsoft.com/office/drawing/2014/main" id="{EA55586A-DCBF-4B4E-8AB6-ECE773317D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53B280-F674-0F41-9FD9-760C35457176}"/>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50320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7A83-27C2-1A4F-A3BA-ED63226421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8BA006-6DD3-9C48-A027-CF4565B2B1AA}"/>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4" name="Footer Placeholder 3">
            <a:extLst>
              <a:ext uri="{FF2B5EF4-FFF2-40B4-BE49-F238E27FC236}">
                <a16:creationId xmlns:a16="http://schemas.microsoft.com/office/drawing/2014/main" id="{9826C8DD-9680-2244-B5C0-9BD8BCCC6C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31826-29DF-C646-BEE3-283E530978F2}"/>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8676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EB562-069D-8448-B8BE-04778A1110CB}"/>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3" name="Footer Placeholder 2">
            <a:extLst>
              <a:ext uri="{FF2B5EF4-FFF2-40B4-BE49-F238E27FC236}">
                <a16:creationId xmlns:a16="http://schemas.microsoft.com/office/drawing/2014/main" id="{9AB8E39F-6A1F-5047-8707-2884CB917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52DD1-9B7F-9A45-971F-A72012A10FBD}"/>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163123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3B72-BE18-EE4D-A0A8-DCC8C59DFC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4FDF96-88CB-7549-98D9-655B1D9625F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D5E0E377-6437-A445-B79B-B4E95CB10A87}"/>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11554969-4748-A840-A981-3C8A1CB79CA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388065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9F2-ACC8-F74F-B12E-6EE89040B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78A07D-F4F8-CC4D-9D0E-2AECD188C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0DE0B-BC08-7E4C-89DB-F9CE93344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B2F78-EF07-B54B-8A6C-36DE7F7188F5}"/>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6" name="Footer Placeholder 5">
            <a:extLst>
              <a:ext uri="{FF2B5EF4-FFF2-40B4-BE49-F238E27FC236}">
                <a16:creationId xmlns:a16="http://schemas.microsoft.com/office/drawing/2014/main" id="{1009A6A6-6CEC-E345-A6E4-A13DCF705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B162D-26E6-0448-95DB-4BD8CF2021D8}"/>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240572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DA62-A3DB-BE46-B634-A52F08B52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6201F-4AFB-174C-9649-564FE8AC1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B80F2-4160-C54C-A30C-D658512BD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19C75-7EAA-B442-8B24-FB8C8566BBD3}"/>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6" name="Footer Placeholder 5">
            <a:extLst>
              <a:ext uri="{FF2B5EF4-FFF2-40B4-BE49-F238E27FC236}">
                <a16:creationId xmlns:a16="http://schemas.microsoft.com/office/drawing/2014/main" id="{F8E5DB87-B672-0846-9AC2-5392DC460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0797C-DA7B-F448-8E46-9F778DBDB964}"/>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333851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106E-C9BC-F84F-B830-8088B420EA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E269D6-99D6-2D40-921B-8FD43D4FD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9276B-D40A-674F-906C-EAAF73753A9E}"/>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DF774728-2C27-1744-8D89-BD8A7F5A6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2C1CF-39F7-4640-A6D8-9FA91FCD0941}"/>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136010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B0188-D9CF-FE4D-8C44-89D45FDB19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C8305D-78FE-3D46-981C-7A19BA5ED7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5883-799A-F944-9804-90A3094D322B}"/>
              </a:ext>
            </a:extLst>
          </p:cNvPr>
          <p:cNvSpPr>
            <a:spLocks noGrp="1"/>
          </p:cNvSpPr>
          <p:nvPr>
            <p:ph type="dt" sz="half" idx="10"/>
          </p:nvPr>
        </p:nvSpPr>
        <p:spPr/>
        <p:txBody>
          <a:body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BC3045F3-337C-C943-89E7-86B12D0F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CF84F-C683-CE40-BFFC-745D9E87B4DC}"/>
              </a:ext>
            </a:extLst>
          </p:cNvPr>
          <p:cNvSpPr>
            <a:spLocks noGrp="1"/>
          </p:cNvSpPr>
          <p:nvPr>
            <p:ph type="sldNum" sz="quarter" idx="12"/>
          </p:nvPr>
        </p:nvSpPr>
        <p:spPr/>
        <p:txBody>
          <a:bodyPr/>
          <a:lstStyle/>
          <a:p>
            <a:fld id="{230DE345-E3B6-F548-B0D7-BDB1B58FC776}" type="slidenum">
              <a:rPr lang="en-US" smtClean="0"/>
              <a:t>‹#›</a:t>
            </a:fld>
            <a:endParaRPr lang="en-US"/>
          </a:p>
        </p:txBody>
      </p:sp>
    </p:spTree>
    <p:extLst>
      <p:ext uri="{BB962C8B-B14F-4D97-AF65-F5344CB8AC3E}">
        <p14:creationId xmlns:p14="http://schemas.microsoft.com/office/powerpoint/2010/main" val="4150663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11296600" y="0"/>
            <a:ext cx="929200" cy="6858000"/>
          </a:xfrm>
          <a:prstGeom prst="rect">
            <a:avLst/>
          </a:prstGeom>
          <a:solidFill>
            <a:srgbClr val="4E73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title"/>
          </p:nvPr>
        </p:nvSpPr>
        <p:spPr>
          <a:xfrm>
            <a:off x="415600" y="475488"/>
            <a:ext cx="10374800" cy="1280000"/>
          </a:xfrm>
          <a:prstGeom prst="rect">
            <a:avLst/>
          </a:prstGeom>
          <a:ln>
            <a:noFill/>
          </a:ln>
        </p:spPr>
        <p:txBody>
          <a:bodyPr spcFirstLastPara="1" wrap="square" lIns="0" tIns="0" rIns="0" bIns="0" anchor="t" anchorCtr="0">
            <a:noAutofit/>
          </a:bodyPr>
          <a:lstStyle>
            <a:lvl1pPr lvl="0">
              <a:lnSpc>
                <a:spcPct val="90000"/>
              </a:lnSpc>
              <a:spcBef>
                <a:spcPts val="0"/>
              </a:spcBef>
              <a:spcAft>
                <a:spcPts val="0"/>
              </a:spcAft>
              <a:buClr>
                <a:srgbClr val="FF671D"/>
              </a:buClr>
              <a:buSzPts val="2900"/>
              <a:buNone/>
              <a:defRPr sz="3867">
                <a:solidFill>
                  <a:srgbClr val="FF671D"/>
                </a:solidFill>
              </a:defRPr>
            </a:lvl1pPr>
            <a:lvl2pPr lvl="1">
              <a:spcBef>
                <a:spcPts val="0"/>
              </a:spcBef>
              <a:spcAft>
                <a:spcPts val="0"/>
              </a:spcAft>
              <a:buSzPts val="2900"/>
              <a:buNone/>
              <a:defRPr sz="3867"/>
            </a:lvl2pPr>
            <a:lvl3pPr lvl="2">
              <a:spcBef>
                <a:spcPts val="0"/>
              </a:spcBef>
              <a:spcAft>
                <a:spcPts val="0"/>
              </a:spcAft>
              <a:buSzPts val="2900"/>
              <a:buNone/>
              <a:defRPr sz="3867"/>
            </a:lvl3pPr>
            <a:lvl4pPr lvl="3">
              <a:spcBef>
                <a:spcPts val="0"/>
              </a:spcBef>
              <a:spcAft>
                <a:spcPts val="0"/>
              </a:spcAft>
              <a:buSzPts val="2900"/>
              <a:buNone/>
              <a:defRPr sz="3867"/>
            </a:lvl4pPr>
            <a:lvl5pPr lvl="4">
              <a:spcBef>
                <a:spcPts val="0"/>
              </a:spcBef>
              <a:spcAft>
                <a:spcPts val="0"/>
              </a:spcAft>
              <a:buSzPts val="2900"/>
              <a:buNone/>
              <a:defRPr sz="3867"/>
            </a:lvl5pPr>
            <a:lvl6pPr lvl="5">
              <a:spcBef>
                <a:spcPts val="0"/>
              </a:spcBef>
              <a:spcAft>
                <a:spcPts val="0"/>
              </a:spcAft>
              <a:buSzPts val="2900"/>
              <a:buNone/>
              <a:defRPr sz="3867"/>
            </a:lvl6pPr>
            <a:lvl7pPr lvl="6">
              <a:spcBef>
                <a:spcPts val="0"/>
              </a:spcBef>
              <a:spcAft>
                <a:spcPts val="0"/>
              </a:spcAft>
              <a:buSzPts val="2900"/>
              <a:buNone/>
              <a:defRPr sz="3867"/>
            </a:lvl7pPr>
            <a:lvl8pPr lvl="7">
              <a:spcBef>
                <a:spcPts val="0"/>
              </a:spcBef>
              <a:spcAft>
                <a:spcPts val="0"/>
              </a:spcAft>
              <a:buSzPts val="2900"/>
              <a:buNone/>
              <a:defRPr sz="3867"/>
            </a:lvl8pPr>
            <a:lvl9pPr lvl="8">
              <a:spcBef>
                <a:spcPts val="0"/>
              </a:spcBef>
              <a:spcAft>
                <a:spcPts val="0"/>
              </a:spcAft>
              <a:buSzPts val="2900"/>
              <a:buNone/>
              <a:defRPr sz="3867"/>
            </a:lvl9pPr>
          </a:lstStyle>
          <a:p>
            <a:endParaRPr/>
          </a:p>
        </p:txBody>
      </p:sp>
      <p:sp>
        <p:nvSpPr>
          <p:cNvPr id="27" name="Google Shape;27;p4"/>
          <p:cNvSpPr txBox="1">
            <a:spLocks noGrp="1"/>
          </p:cNvSpPr>
          <p:nvPr>
            <p:ph type="body" idx="1"/>
          </p:nvPr>
        </p:nvSpPr>
        <p:spPr>
          <a:xfrm>
            <a:off x="415600" y="1965167"/>
            <a:ext cx="10374800" cy="3561200"/>
          </a:xfrm>
          <a:prstGeom prst="rect">
            <a:avLst/>
          </a:prstGeom>
        </p:spPr>
        <p:txBody>
          <a:bodyPr spcFirstLastPara="1" wrap="square" lIns="0" tIns="0" rIns="0" bIns="0" anchor="t" anchorCtr="0">
            <a:noAutofit/>
          </a:bodyPr>
          <a:lstStyle>
            <a:lvl1pPr marL="609585" lvl="0" indent="-474121">
              <a:spcBef>
                <a:spcPts val="0"/>
              </a:spcBef>
              <a:spcAft>
                <a:spcPts val="0"/>
              </a:spcAft>
              <a:buSzPts val="2000"/>
              <a:buChar char="●"/>
              <a:defRPr sz="2667"/>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28" name="Google Shape;28;p4"/>
          <p:cNvSpPr txBox="1">
            <a:spLocks noGrp="1"/>
          </p:cNvSpPr>
          <p:nvPr>
            <p:ph type="sldNum" idx="12"/>
          </p:nvPr>
        </p:nvSpPr>
        <p:spPr>
          <a:xfrm>
            <a:off x="11296597" y="6217633"/>
            <a:ext cx="929200" cy="5248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fld id="{00000000-1234-1234-1234-123412341234}" type="slidenum">
              <a:rPr lang="en" smtClean="0"/>
              <a:pPr/>
              <a:t>‹#›</a:t>
            </a:fld>
            <a:endParaRPr lang="en"/>
          </a:p>
        </p:txBody>
      </p:sp>
      <p:pic>
        <p:nvPicPr>
          <p:cNvPr id="29" name="Google Shape;29;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415600" y="6078611"/>
            <a:ext cx="731600" cy="464823"/>
          </a:xfrm>
          <a:prstGeom prst="rect">
            <a:avLst/>
          </a:prstGeom>
          <a:noFill/>
          <a:ln>
            <a:noFill/>
          </a:ln>
        </p:spPr>
      </p:pic>
      <p:pic>
        <p:nvPicPr>
          <p:cNvPr id="30" name="Google Shape;30;p4"/>
          <p:cNvPicPr preferRelativeResize="0"/>
          <p:nvPr/>
        </p:nvPicPr>
        <p:blipFill>
          <a:blip r:embed="rId3">
            <a:alphaModFix amt="14000"/>
          </a:blip>
          <a:stretch>
            <a:fillRect/>
          </a:stretch>
        </p:blipFill>
        <p:spPr>
          <a:xfrm>
            <a:off x="11296600" y="0"/>
            <a:ext cx="925221" cy="6858000"/>
          </a:xfrm>
          <a:prstGeom prst="rect">
            <a:avLst/>
          </a:prstGeom>
          <a:noFill/>
          <a:ln>
            <a:noFill/>
          </a:ln>
        </p:spPr>
      </p:pic>
    </p:spTree>
    <p:extLst>
      <p:ext uri="{BB962C8B-B14F-4D97-AF65-F5344CB8AC3E}">
        <p14:creationId xmlns:p14="http://schemas.microsoft.com/office/powerpoint/2010/main" val="647890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Image with Side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4343" y="134780"/>
            <a:ext cx="3845483" cy="653824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lt1"/>
              </a:buClr>
              <a:buFont typeface="Calibri"/>
              <a:buNone/>
              <a:defRPr sz="4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a:spLocks noGrp="1"/>
          </p:cNvSpPr>
          <p:nvPr>
            <p:ph type="pic" idx="2"/>
          </p:nvPr>
        </p:nvSpPr>
        <p:spPr>
          <a:xfrm>
            <a:off x="4048125" y="0"/>
            <a:ext cx="8143875" cy="6858000"/>
          </a:xfrm>
          <a:prstGeom prst="rect">
            <a:avLst/>
          </a:prstGeom>
          <a:noFill/>
          <a:ln>
            <a:noFill/>
          </a:ln>
        </p:spPr>
        <p:txBody>
          <a:bodyPr wrap="square" lIns="91425" tIns="91425" rIns="91425" bIns="91425" anchor="t" anchorCtr="0"/>
          <a:lstStyle>
            <a:lvl1pPr marL="228594" marR="0" lvl="0" indent="-50799" algn="l" rtl="0">
              <a:lnSpc>
                <a:spcPct val="90000"/>
              </a:lnSpc>
              <a:spcBef>
                <a:spcPts val="1000"/>
              </a:spcBef>
              <a:buClr>
                <a:srgbClr val="5A5A5A"/>
              </a:buClr>
              <a:buSzPct val="100000"/>
              <a:buFont typeface="Arial"/>
              <a:buChar char="•"/>
              <a:defRPr sz="2800" b="0" i="0" u="none" strike="noStrike" cap="none">
                <a:solidFill>
                  <a:srgbClr val="5A5A5A"/>
                </a:solidFill>
                <a:latin typeface="Calibri"/>
                <a:ea typeface="Calibri"/>
                <a:cs typeface="Calibri"/>
                <a:sym typeface="Calibri"/>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Century Schoolbook"/>
                <a:ea typeface="Century Schoolbook"/>
                <a:cs typeface="Century Schoolbook"/>
                <a:sym typeface="Century Schoolbook"/>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Century Schoolbook"/>
                <a:ea typeface="Century Schoolbook"/>
                <a:cs typeface="Century Schoolbook"/>
                <a:sym typeface="Century Schoolbook"/>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5" name="Shape 35"/>
          <p:cNvSpPr txBox="1">
            <a:spLocks noGrp="1"/>
          </p:cNvSpPr>
          <p:nvPr>
            <p:ph type="sldNum" idx="12"/>
          </p:nvPr>
        </p:nvSpPr>
        <p:spPr>
          <a:xfrm>
            <a:off x="11227137" y="6313958"/>
            <a:ext cx="629281" cy="365125"/>
          </a:xfrm>
          <a:prstGeom prst="rect">
            <a:avLst/>
          </a:prstGeom>
          <a:noFill/>
          <a:ln>
            <a:noFill/>
          </a:ln>
        </p:spPr>
        <p:txBody>
          <a:bodyPr wrap="square" lIns="91425" tIns="45700" rIns="91425" bIns="45700" anchor="ctr" anchorCtr="0">
            <a:noAutofit/>
          </a:bodyPr>
          <a:lstStyle/>
          <a:p>
            <a:pPr algn="ctr">
              <a:buSzPct val="25000"/>
            </a:pPr>
            <a:fld id="{00000000-1234-1234-1234-123412341234}" type="slidenum">
              <a:rPr lang="en-US" sz="1600" smtClean="0">
                <a:solidFill>
                  <a:srgbClr val="A7A7A7"/>
                </a:solidFill>
                <a:latin typeface="Century"/>
                <a:ea typeface="Century"/>
                <a:cs typeface="Century"/>
                <a:sym typeface="Century"/>
              </a:rPr>
              <a:pPr algn="ctr">
                <a:buSzPct val="25000"/>
              </a:pPr>
              <a:t>‹#›</a:t>
            </a:fld>
            <a:endParaRPr lang="en-US" sz="1600">
              <a:solidFill>
                <a:srgbClr val="A7A7A7"/>
              </a:solidFill>
              <a:latin typeface="Century"/>
              <a:ea typeface="Century"/>
              <a:cs typeface="Century"/>
              <a:sym typeface="Century"/>
            </a:endParaRPr>
          </a:p>
        </p:txBody>
      </p:sp>
    </p:spTree>
    <p:extLst>
      <p:ext uri="{BB962C8B-B14F-4D97-AF65-F5344CB8AC3E}">
        <p14:creationId xmlns:p14="http://schemas.microsoft.com/office/powerpoint/2010/main" val="2904578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Ligh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C0DB5-C34F-49E2-9BE5-70C4CD4285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cxnSp>
        <p:nvCxnSpPr>
          <p:cNvPr id="16" name="Straight Connector 15">
            <a:extLst>
              <a:ext uri="{FF2B5EF4-FFF2-40B4-BE49-F238E27FC236}">
                <a16:creationId xmlns:a16="http://schemas.microsoft.com/office/drawing/2014/main" id="{C8F195BF-EAA8-4666-8123-B1E7264A548B}"/>
              </a:ext>
            </a:extLst>
          </p:cNvPr>
          <p:cNvCxnSpPr>
            <a:cxnSpLocks/>
          </p:cNvCxnSpPr>
          <p:nvPr/>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175648-8553-4D57-B732-3F653FCF84CD}"/>
              </a:ext>
            </a:extLst>
          </p:cNvPr>
          <p:cNvCxnSpPr>
            <a:cxnSpLocks/>
          </p:cNvCxnSpPr>
          <p:nvPr/>
        </p:nvCxnSpPr>
        <p:spPr>
          <a:xfrm>
            <a:off x="426720" y="5432141"/>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26720" y="1251373"/>
            <a:ext cx="10077368" cy="1439332"/>
          </a:xfrm>
          <a:prstGeom prst="rect">
            <a:avLst/>
          </a:prstGeom>
        </p:spPr>
        <p:txBody>
          <a:bodyPr anchor="b" anchorCtr="0">
            <a:normAutofit/>
          </a:bodyPr>
          <a:lstStyle>
            <a:lvl1pPr algn="l">
              <a:defRPr sz="5000">
                <a:solidFill>
                  <a:srgbClr val="0088B1"/>
                </a:solidFill>
                <a:latin typeface="+mn-lt"/>
              </a:defRPr>
            </a:lvl1pPr>
          </a:lstStyle>
          <a:p>
            <a:r>
              <a:rPr lang="en-US"/>
              <a:t>Presentation Title</a:t>
            </a:r>
          </a:p>
        </p:txBody>
      </p:sp>
      <p:sp>
        <p:nvSpPr>
          <p:cNvPr id="3" name="Subtitle 2"/>
          <p:cNvSpPr>
            <a:spLocks noGrp="1"/>
          </p:cNvSpPr>
          <p:nvPr>
            <p:ph type="subTitle" idx="1" hasCustomPrompt="1"/>
          </p:nvPr>
        </p:nvSpPr>
        <p:spPr>
          <a:xfrm>
            <a:off x="426720" y="2817704"/>
            <a:ext cx="10077368" cy="533401"/>
          </a:xfrm>
          <a:prstGeom prst="rect">
            <a:avLst/>
          </a:prstGeom>
        </p:spPr>
        <p:txBody>
          <a:bodyPr>
            <a:normAutofit/>
          </a:bodyPr>
          <a:lstStyle>
            <a:lvl1pPr marL="0" indent="0" algn="l">
              <a:buNone/>
              <a:defRPr sz="3200">
                <a:solidFill>
                  <a:srgbClr val="0088B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p:ph type="body" sz="quarter" idx="10" hasCustomPrompt="1"/>
          </p:nvPr>
        </p:nvSpPr>
        <p:spPr>
          <a:xfrm>
            <a:off x="426720" y="3706748"/>
            <a:ext cx="10077368" cy="822325"/>
          </a:xfrm>
          <a:prstGeom prst="rect">
            <a:avLst/>
          </a:prstGeo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p:ph type="body" sz="quarter" idx="11" hasCustomPrompt="1"/>
          </p:nvPr>
        </p:nvSpPr>
        <p:spPr>
          <a:xfrm>
            <a:off x="426720" y="4723852"/>
            <a:ext cx="1138132" cy="246221"/>
          </a:xfrm>
          <a:prstGeom prst="rect">
            <a:avLst/>
          </a:prstGeom>
        </p:spPr>
        <p:txBody>
          <a:bodyPr wrap="none">
            <a:spAutoFit/>
          </a:bodyPr>
          <a:lstStyle>
            <a:lvl1pPr marL="0" indent="0" algn="l">
              <a:buNone/>
              <a:defRPr sz="16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20XX</a:t>
            </a:r>
          </a:p>
        </p:txBody>
      </p:sp>
      <p:sp>
        <p:nvSpPr>
          <p:cNvPr id="38" name="Copyright"/>
          <p:cNvSpPr>
            <a:spLocks noGrp="1"/>
          </p:cNvSpPr>
          <p:nvPr>
            <p:ph type="body" sz="quarter" idx="12" hasCustomPrompt="1"/>
          </p:nvPr>
        </p:nvSpPr>
        <p:spPr>
          <a:xfrm>
            <a:off x="8762855" y="6576578"/>
            <a:ext cx="3002425" cy="123111"/>
          </a:xfrm>
          <a:prstGeom prst="rect">
            <a:avLst/>
          </a:prstGeom>
        </p:spPr>
        <p:txBody>
          <a:bodyPr wrap="none">
            <a:spAutoFit/>
          </a:bodyPr>
          <a:lstStyle>
            <a:lvl1pPr marL="0" indent="0" algn="r">
              <a:buNone/>
              <a:defRPr sz="800">
                <a:solidFill>
                  <a:schemeClr val="tx1"/>
                </a:solidFill>
              </a:defRPr>
            </a:lvl1pPr>
            <a:lvl2pPr>
              <a:defRPr sz="800"/>
            </a:lvl2pPr>
            <a:lvl3pPr>
              <a:defRPr sz="800"/>
            </a:lvl3pPr>
            <a:lvl4pPr>
              <a:defRPr sz="800"/>
            </a:lvl4pPr>
            <a:lvl5pPr>
              <a:defRPr sz="800"/>
            </a:lvl5pPr>
          </a:lstStyle>
          <a:p>
            <a:r>
              <a:rPr lang="en-US"/>
              <a:t>Copyright © 2020 American Institutes for Research®. All rights reserved.</a:t>
            </a:r>
          </a:p>
        </p:txBody>
      </p:sp>
      <p:sp>
        <p:nvSpPr>
          <p:cNvPr id="40" name="Pub ID"/>
          <p:cNvSpPr>
            <a:spLocks noGrp="1"/>
          </p:cNvSpPr>
          <p:nvPr>
            <p:ph type="body" sz="quarter" idx="13" hasCustomPrompt="1"/>
          </p:nvPr>
        </p:nvSpPr>
        <p:spPr>
          <a:xfrm>
            <a:off x="11330867" y="6719889"/>
            <a:ext cx="434414" cy="92333"/>
          </a:xfrm>
          <a:prstGeom prst="rect">
            <a:avLst/>
          </a:prstGeo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pic>
        <p:nvPicPr>
          <p:cNvPr id="12" name="Picture 11">
            <a:extLst>
              <a:ext uri="{FF2B5EF4-FFF2-40B4-BE49-F238E27FC236}">
                <a16:creationId xmlns:a16="http://schemas.microsoft.com/office/drawing/2014/main" id="{9A624631-C509-428D-B405-5DA151216A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18002" y="5570020"/>
            <a:ext cx="1747278" cy="868680"/>
          </a:xfrm>
          <a:prstGeom prst="rect">
            <a:avLst/>
          </a:prstGeom>
        </p:spPr>
      </p:pic>
    </p:spTree>
    <p:extLst>
      <p:ext uri="{BB962C8B-B14F-4D97-AF65-F5344CB8AC3E}">
        <p14:creationId xmlns:p14="http://schemas.microsoft.com/office/powerpoint/2010/main" val="2602337728"/>
      </p:ext>
    </p:extLst>
  </p:cSld>
  <p:clrMapOvr>
    <a:overrideClrMapping bg1="lt1" tx1="dk1" bg2="lt2" tx2="dk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D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6E23F-19E3-4C14-8907-F47E46530043}"/>
              </a:ext>
            </a:extLst>
          </p:cNvPr>
          <p:cNvSpPr/>
          <p:nvPr/>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6" name="Picture 5">
            <a:extLst>
              <a:ext uri="{FF2B5EF4-FFF2-40B4-BE49-F238E27FC236}">
                <a16:creationId xmlns:a16="http://schemas.microsoft.com/office/drawing/2014/main" id="{33EC0DB5-C34F-49E2-9BE5-70C4CD4285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pic>
        <p:nvPicPr>
          <p:cNvPr id="24" name="Picture 23">
            <a:extLst>
              <a:ext uri="{FF2B5EF4-FFF2-40B4-BE49-F238E27FC236}">
                <a16:creationId xmlns:a16="http://schemas.microsoft.com/office/drawing/2014/main" id="{23EFCC46-1E25-4A4E-B184-FBC2B168DD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18002" y="5570020"/>
            <a:ext cx="1747278" cy="868680"/>
          </a:xfrm>
          <a:prstGeom prst="rect">
            <a:avLst/>
          </a:prstGeom>
        </p:spPr>
      </p:pic>
      <p:cxnSp>
        <p:nvCxnSpPr>
          <p:cNvPr id="16" name="Straight Connector 15">
            <a:extLst>
              <a:ext uri="{FF2B5EF4-FFF2-40B4-BE49-F238E27FC236}">
                <a16:creationId xmlns:a16="http://schemas.microsoft.com/office/drawing/2014/main" id="{C8F195BF-EAA8-4666-8123-B1E7264A548B}"/>
              </a:ext>
            </a:extLst>
          </p:cNvPr>
          <p:cNvCxnSpPr>
            <a:cxnSpLocks/>
          </p:cNvCxnSpPr>
          <p:nvPr/>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26720" y="1251373"/>
            <a:ext cx="10077368" cy="1439332"/>
          </a:xfrm>
          <a:prstGeom prst="rect">
            <a:avLst/>
          </a:prstGeom>
        </p:spPr>
        <p:txBody>
          <a:bodyPr anchor="b" anchorCtr="0">
            <a:normAutofit/>
          </a:bodyPr>
          <a:lstStyle>
            <a:lvl1pPr algn="l">
              <a:defRPr sz="5000">
                <a:solidFill>
                  <a:schemeClr val="bg1"/>
                </a:solidFill>
                <a:latin typeface="+mn-lt"/>
              </a:defRPr>
            </a:lvl1pPr>
          </a:lstStyle>
          <a:p>
            <a:r>
              <a:rPr lang="en-US"/>
              <a:t>Presentation Title</a:t>
            </a:r>
          </a:p>
        </p:txBody>
      </p:sp>
      <p:sp>
        <p:nvSpPr>
          <p:cNvPr id="3" name="Subtitle 2"/>
          <p:cNvSpPr>
            <a:spLocks noGrp="1"/>
          </p:cNvSpPr>
          <p:nvPr>
            <p:ph type="subTitle" idx="1" hasCustomPrompt="1"/>
          </p:nvPr>
        </p:nvSpPr>
        <p:spPr>
          <a:xfrm>
            <a:off x="426720" y="2817704"/>
            <a:ext cx="10077368" cy="533401"/>
          </a:xfrm>
          <a:prstGeom prst="rect">
            <a:avLst/>
          </a:prstGeo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p:ph type="body" sz="quarter" idx="10" hasCustomPrompt="1"/>
          </p:nvPr>
        </p:nvSpPr>
        <p:spPr>
          <a:xfrm>
            <a:off x="426720" y="3706748"/>
            <a:ext cx="10077368" cy="822325"/>
          </a:xfrm>
          <a:prstGeom prst="rect">
            <a:avLst/>
          </a:prstGeom>
        </p:spPr>
        <p:txBody>
          <a:bodyPr/>
          <a:lstStyle>
            <a:lvl1pPr marL="0" indent="0">
              <a:spcAft>
                <a:spcPts val="600"/>
              </a:spcAft>
              <a:buNone/>
              <a:defRPr>
                <a:solidFill>
                  <a:schemeClr val="bg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p:ph type="body" sz="quarter" idx="11" hasCustomPrompt="1"/>
          </p:nvPr>
        </p:nvSpPr>
        <p:spPr>
          <a:xfrm>
            <a:off x="426720" y="4723852"/>
            <a:ext cx="1138132" cy="246221"/>
          </a:xfrm>
          <a:prstGeom prst="rect">
            <a:avLst/>
          </a:prstGeom>
        </p:spPr>
        <p:txBody>
          <a:bodyPr wrap="none">
            <a:spAutoFit/>
          </a:bodyPr>
          <a:lstStyle>
            <a:lvl1pPr marL="0" indent="0" algn="l">
              <a:buNone/>
              <a:defRPr sz="1600" cap="all" baseline="0">
                <a:solidFill>
                  <a:schemeClr val="bg1"/>
                </a:solidFill>
                <a:latin typeface="+mn-lt"/>
              </a:defRPr>
            </a:lvl1pPr>
            <a:lvl2pPr algn="r">
              <a:defRPr sz="1000"/>
            </a:lvl2pPr>
            <a:lvl3pPr algn="r">
              <a:defRPr sz="1000"/>
            </a:lvl3pPr>
            <a:lvl4pPr algn="r">
              <a:defRPr sz="1000"/>
            </a:lvl4pPr>
            <a:lvl5pPr algn="r">
              <a:defRPr sz="1000"/>
            </a:lvl5pPr>
          </a:lstStyle>
          <a:p>
            <a:pPr lvl="0"/>
            <a:r>
              <a:rPr lang="en-US"/>
              <a:t>Month 20XX</a:t>
            </a:r>
          </a:p>
        </p:txBody>
      </p:sp>
      <p:sp>
        <p:nvSpPr>
          <p:cNvPr id="38" name="Copyright"/>
          <p:cNvSpPr>
            <a:spLocks noGrp="1"/>
          </p:cNvSpPr>
          <p:nvPr>
            <p:ph type="body" sz="quarter" idx="12" hasCustomPrompt="1"/>
          </p:nvPr>
        </p:nvSpPr>
        <p:spPr>
          <a:xfrm>
            <a:off x="8762855" y="6576578"/>
            <a:ext cx="3002425" cy="123111"/>
          </a:xfrm>
          <a:prstGeom prst="rect">
            <a:avLst/>
          </a:prstGeom>
        </p:spPr>
        <p:txBody>
          <a:bodyPr wrap="none">
            <a:spAutoFit/>
          </a:bodyPr>
          <a:lstStyle>
            <a:lvl1pPr marL="0" indent="0" algn="l">
              <a:buNone/>
              <a:defRPr sz="800">
                <a:solidFill>
                  <a:schemeClr val="tx1"/>
                </a:solidFill>
              </a:defRPr>
            </a:lvl1pPr>
            <a:lvl2pPr>
              <a:defRPr sz="800"/>
            </a:lvl2pPr>
            <a:lvl3pPr>
              <a:defRPr sz="800"/>
            </a:lvl3pPr>
            <a:lvl4pPr>
              <a:defRPr sz="800"/>
            </a:lvl4pPr>
            <a:lvl5pPr>
              <a:defRPr sz="800"/>
            </a:lvl5pPr>
          </a:lstStyle>
          <a:p>
            <a:r>
              <a:rPr lang="en-US"/>
              <a:t>Copyright © 2019 American Institutes for Research®. All rights reserved.</a:t>
            </a:r>
          </a:p>
        </p:txBody>
      </p:sp>
      <p:sp>
        <p:nvSpPr>
          <p:cNvPr id="40" name="Pub ID"/>
          <p:cNvSpPr>
            <a:spLocks noGrp="1"/>
          </p:cNvSpPr>
          <p:nvPr>
            <p:ph type="body" sz="quarter" idx="13" hasCustomPrompt="1"/>
          </p:nvPr>
        </p:nvSpPr>
        <p:spPr>
          <a:xfrm>
            <a:off x="11330867" y="6719889"/>
            <a:ext cx="434414" cy="92333"/>
          </a:xfrm>
          <a:prstGeom prst="rect">
            <a:avLst/>
          </a:prstGeom>
        </p:spPr>
        <p:txBody>
          <a:bodyPr wrap="none">
            <a:spAutoFit/>
          </a:bodyPr>
          <a:lstStyle>
            <a:lvl1pPr marL="0" indent="0" algn="l">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spTree>
    <p:extLst>
      <p:ext uri="{BB962C8B-B14F-4D97-AF65-F5344CB8AC3E}">
        <p14:creationId xmlns:p14="http://schemas.microsoft.com/office/powerpoint/2010/main" val="4262370318"/>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Light">
    <p:bg>
      <p:bgRef idx="1001">
        <a:schemeClr val="bg1"/>
      </p:bgRef>
    </p:bg>
    <p:spTree>
      <p:nvGrpSpPr>
        <p:cNvPr id="1" name=""/>
        <p:cNvGrpSpPr/>
        <p:nvPr/>
      </p:nvGrpSpPr>
      <p:grpSpPr>
        <a:xfrm>
          <a:off x="0" y="0"/>
          <a:ext cx="0" cy="0"/>
          <a:chOff x="0" y="0"/>
          <a:chExt cx="0" cy="0"/>
        </a:xfrm>
      </p:grpSpPr>
      <p:sp>
        <p:nvSpPr>
          <p:cNvPr id="2" name="Title"/>
          <p:cNvSpPr>
            <a:spLocks noGrp="1"/>
          </p:cNvSpPr>
          <p:nvPr>
            <p:ph type="ctrTitle"/>
          </p:nvPr>
        </p:nvSpPr>
        <p:spPr>
          <a:xfrm>
            <a:off x="426720" y="1703680"/>
            <a:ext cx="11338560" cy="2005977"/>
          </a:xfrm>
          <a:prstGeom prst="rect">
            <a:avLst/>
          </a:prstGeo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p:ph type="subTitle" idx="1"/>
          </p:nvPr>
        </p:nvSpPr>
        <p:spPr>
          <a:xfrm>
            <a:off x="426720" y="3938257"/>
            <a:ext cx="11338560" cy="1060704"/>
          </a:xfrm>
          <a:prstGeom prst="rect">
            <a:avLst/>
          </a:prstGeo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p:ph type="sldNum" sz="quarter" idx="11"/>
          </p:nvPr>
        </p:nvSpPr>
        <p:spPr>
          <a:xfrm>
            <a:off x="11916192" y="6585203"/>
            <a:ext cx="153888" cy="153888"/>
          </a:xfrm>
          <a:prstGeom prst="rect">
            <a:avLst/>
          </a:prstGeom>
        </p:spPr>
        <p:txBody>
          <a:bodyPr/>
          <a:lstStyle/>
          <a:p>
            <a:fld id="{7E1341B0-7904-4148-9082-6535FE1E4D20}" type="slidenum">
              <a:rPr lang="en-US" smtClean="0"/>
              <a:pPr/>
              <a:t>‹#›</a:t>
            </a:fld>
            <a:endParaRPr lang="en-US"/>
          </a:p>
        </p:txBody>
      </p:sp>
      <p:pic>
        <p:nvPicPr>
          <p:cNvPr id="14" name="Picture 13">
            <a:extLst>
              <a:ext uri="{FF2B5EF4-FFF2-40B4-BE49-F238E27FC236}">
                <a16:creationId xmlns:a16="http://schemas.microsoft.com/office/drawing/2014/main" id="{7FD32753-141E-46ED-9D13-F901C4915B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cxnSp>
        <p:nvCxnSpPr>
          <p:cNvPr id="18" name="Straight Connector 17">
            <a:extLst>
              <a:ext uri="{FF2B5EF4-FFF2-40B4-BE49-F238E27FC236}">
                <a16:creationId xmlns:a16="http://schemas.microsoft.com/office/drawing/2014/main" id="{178C65AD-CCE2-41B1-A511-4BF65DFC9D47}"/>
              </a:ext>
            </a:extLst>
          </p:cNvPr>
          <p:cNvCxnSpPr>
            <a:cxnSpLocks/>
          </p:cNvCxnSpPr>
          <p:nvPr/>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FEAB0C-6463-40BC-9072-5D01C1DCF677}"/>
              </a:ext>
            </a:extLst>
          </p:cNvPr>
          <p:cNvCxnSpPr>
            <a:cxnSpLocks/>
          </p:cNvCxnSpPr>
          <p:nvPr/>
        </p:nvCxnSpPr>
        <p:spPr>
          <a:xfrm>
            <a:off x="426720" y="5432141"/>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281494"/>
      </p:ext>
    </p:extLst>
  </p:cSld>
  <p:clrMapOvr>
    <a:overrideClrMapping bg1="lt1" tx1="dk1" bg2="lt2" tx2="dk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Dark">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834DF-9FCB-4922-A00A-41780861D18E}"/>
              </a:ext>
            </a:extLst>
          </p:cNvPr>
          <p:cNvSpPr/>
          <p:nvPr/>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p:cNvSpPr>
            <a:spLocks noGrp="1"/>
          </p:cNvSpPr>
          <p:nvPr>
            <p:ph type="ctrTitle"/>
          </p:nvPr>
        </p:nvSpPr>
        <p:spPr>
          <a:xfrm>
            <a:off x="426720" y="1703680"/>
            <a:ext cx="11338560" cy="2005977"/>
          </a:xfrm>
          <a:prstGeom prst="rect">
            <a:avLst/>
          </a:prstGeom>
        </p:spPr>
        <p:txBody>
          <a:bodyPr anchor="b">
            <a:normAutofit/>
          </a:bodyPr>
          <a:lstStyle>
            <a:lvl1pPr algn="l">
              <a:defRPr sz="4400">
                <a:solidFill>
                  <a:schemeClr val="bg1"/>
                </a:solidFill>
                <a:latin typeface="+mn-lt"/>
              </a:defRPr>
            </a:lvl1pPr>
          </a:lstStyle>
          <a:p>
            <a:r>
              <a:rPr lang="en-US"/>
              <a:t>Click to edit Master title style</a:t>
            </a:r>
          </a:p>
        </p:txBody>
      </p:sp>
      <p:sp>
        <p:nvSpPr>
          <p:cNvPr id="3" name="Subtitle"/>
          <p:cNvSpPr>
            <a:spLocks noGrp="1"/>
          </p:cNvSpPr>
          <p:nvPr>
            <p:ph type="subTitle" idx="1"/>
          </p:nvPr>
        </p:nvSpPr>
        <p:spPr>
          <a:xfrm>
            <a:off x="426720" y="3938257"/>
            <a:ext cx="11338560" cy="1060704"/>
          </a:xfrm>
          <a:prstGeom prst="rect">
            <a:avLst/>
          </a:prstGeo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p:ph type="sldNum" sz="quarter" idx="11"/>
          </p:nvPr>
        </p:nvSpPr>
        <p:spPr>
          <a:xfrm>
            <a:off x="11916192" y="6585203"/>
            <a:ext cx="153888" cy="153888"/>
          </a:xfrm>
          <a:prstGeom prst="rect">
            <a:avLst/>
          </a:prstGeom>
        </p:spPr>
        <p:txBody>
          <a:bodyPr/>
          <a:lstStyle/>
          <a:p>
            <a:fld id="{99A20822-4A49-4D36-86E3-300BA48D3F00}" type="slidenum">
              <a:rPr lang="en-US" smtClean="0"/>
              <a:pPr/>
              <a:t>‹#›</a:t>
            </a:fld>
            <a:endParaRPr lang="en-US"/>
          </a:p>
        </p:txBody>
      </p:sp>
      <p:pic>
        <p:nvPicPr>
          <p:cNvPr id="14" name="Picture 13">
            <a:extLst>
              <a:ext uri="{FF2B5EF4-FFF2-40B4-BE49-F238E27FC236}">
                <a16:creationId xmlns:a16="http://schemas.microsoft.com/office/drawing/2014/main" id="{7FD32753-141E-46ED-9D13-F901C4915B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cxnSp>
        <p:nvCxnSpPr>
          <p:cNvPr id="18" name="Straight Connector 17">
            <a:extLst>
              <a:ext uri="{FF2B5EF4-FFF2-40B4-BE49-F238E27FC236}">
                <a16:creationId xmlns:a16="http://schemas.microsoft.com/office/drawing/2014/main" id="{178C65AD-CCE2-41B1-A511-4BF65DFC9D47}"/>
              </a:ext>
            </a:extLst>
          </p:cNvPr>
          <p:cNvCxnSpPr>
            <a:cxnSpLocks/>
          </p:cNvCxnSpPr>
          <p:nvPr/>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616F950-1D77-4217-9C03-8FB00B1B29E8}"/>
              </a:ext>
            </a:extLst>
          </p:cNvPr>
          <p:cNvSpPr/>
          <p:nvPr userDrawn="1"/>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0" name="Title">
            <a:extLst>
              <a:ext uri="{FF2B5EF4-FFF2-40B4-BE49-F238E27FC236}">
                <a16:creationId xmlns:a16="http://schemas.microsoft.com/office/drawing/2014/main" id="{F1F0447D-8BC7-4C9B-8EE9-1FB7AD92E2BF}"/>
              </a:ext>
            </a:extLst>
          </p:cNvPr>
          <p:cNvSpPr>
            <a:spLocks noGrp="1"/>
          </p:cNvSpPr>
          <p:nvPr>
            <p:ph type="ctrTitle"/>
          </p:nvPr>
        </p:nvSpPr>
        <p:spPr>
          <a:xfrm>
            <a:off x="426720" y="1703680"/>
            <a:ext cx="11338560" cy="2005977"/>
          </a:xfrm>
        </p:spPr>
        <p:txBody>
          <a:bodyPr anchor="b">
            <a:normAutofit/>
          </a:bodyPr>
          <a:lstStyle>
            <a:lvl1pPr algn="l">
              <a:defRPr sz="4400">
                <a:solidFill>
                  <a:schemeClr val="bg1"/>
                </a:solidFill>
                <a:latin typeface="+mn-lt"/>
              </a:defRPr>
            </a:lvl1pPr>
          </a:lstStyle>
          <a:p>
            <a:r>
              <a:rPr lang="en-US"/>
              <a:t>Click to edit Master title style</a:t>
            </a:r>
          </a:p>
        </p:txBody>
      </p:sp>
      <p:sp>
        <p:nvSpPr>
          <p:cNvPr id="11" name="Subtitle">
            <a:extLst>
              <a:ext uri="{FF2B5EF4-FFF2-40B4-BE49-F238E27FC236}">
                <a16:creationId xmlns:a16="http://schemas.microsoft.com/office/drawing/2014/main" id="{B6DB20D9-9ADE-4064-B262-5B360381AA72}"/>
              </a:ext>
            </a:extLst>
          </p:cNvPr>
          <p:cNvSpPr>
            <a:spLocks noGrp="1"/>
          </p:cNvSpPr>
          <p:nvPr>
            <p:ph type="subTitle" idx="1"/>
          </p:nvPr>
        </p:nvSpPr>
        <p:spPr>
          <a:xfrm>
            <a:off x="426720" y="3938257"/>
            <a:ext cx="11338560" cy="1060704"/>
          </a:xfr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A6F80F7A-696F-42D0-9A00-392036C17790}"/>
              </a:ext>
            </a:extLst>
          </p:cNvPr>
          <p:cNvSpPr>
            <a:spLocks noGrp="1"/>
          </p:cNvSpPr>
          <p:nvPr>
            <p:ph type="sldNum" sz="quarter" idx="11"/>
          </p:nvPr>
        </p:nvSpPr>
        <p:spPr>
          <a:xfrm>
            <a:off x="457200" y="6422597"/>
            <a:ext cx="243015" cy="246221"/>
          </a:xfrm>
        </p:spPr>
        <p:txBody>
          <a:bodyPr/>
          <a:lstStyle/>
          <a:p>
            <a:fld id="{99A20822-4A49-4D36-86E3-300BA48D3F00}" type="slidenum">
              <a:rPr lang="en-US" smtClean="0"/>
              <a:pPr/>
              <a:t>‹#›</a:t>
            </a:fld>
            <a:endParaRPr lang="en-US"/>
          </a:p>
        </p:txBody>
      </p:sp>
      <p:pic>
        <p:nvPicPr>
          <p:cNvPr id="13" name="Picture 12">
            <a:extLst>
              <a:ext uri="{FF2B5EF4-FFF2-40B4-BE49-F238E27FC236}">
                <a16:creationId xmlns:a16="http://schemas.microsoft.com/office/drawing/2014/main" id="{A411D855-F829-4D41-ABA8-031CF0F1C3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cxnSp>
        <p:nvCxnSpPr>
          <p:cNvPr id="15" name="Straight Connector 14">
            <a:extLst>
              <a:ext uri="{FF2B5EF4-FFF2-40B4-BE49-F238E27FC236}">
                <a16:creationId xmlns:a16="http://schemas.microsoft.com/office/drawing/2014/main" id="{8757F6BA-A1BF-4308-BC72-1B74FE68CA5F}"/>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508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EED1-A228-834B-9776-B958FCC798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162B5-B6F0-614F-B52D-85CBD9C189B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1">
            <a:extLst>
              <a:ext uri="{FF2B5EF4-FFF2-40B4-BE49-F238E27FC236}">
                <a16:creationId xmlns:a16="http://schemas.microsoft.com/office/drawing/2014/main" id="{FB96B2D1-85E7-6A41-A595-7B948F1AD01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155EA981-20A2-DD48-A6A1-A14481EF0B7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24570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a:prstGeom prst="rect">
            <a:avLst/>
          </a:prstGeo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457200" y="0"/>
            <a:ext cx="11338560" cy="996696"/>
          </a:xfrm>
          <a:prstGeom prst="rect">
            <a:avLst/>
          </a:prstGeom>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11916192" y="6585203"/>
            <a:ext cx="153888" cy="153888"/>
          </a:xfrm>
          <a:prstGeom prst="rect">
            <a:avLst/>
          </a:prstGeom>
        </p:spPr>
        <p:txBody>
          <a:bodyPr/>
          <a:lstStyle/>
          <a:p>
            <a:fld id="{99A20822-4A49-4D36-86E3-300BA48D3F00}" type="slidenum">
              <a:rPr lang="en-US" smtClean="0"/>
              <a:pPr/>
              <a:t>‹#›</a:t>
            </a:fld>
            <a:endParaRPr lang="en-US"/>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380238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a:prstGeom prst="rect">
            <a:avLst/>
          </a:prstGeo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a:prstGeom prst="rect">
            <a:avLst/>
          </a:prstGeo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143000"/>
            <a:ext cx="5568696" cy="4846320"/>
          </a:xfrm>
          <a:prstGeom prst="rect">
            <a:avLst/>
          </a:prstGeo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a:xfrm>
            <a:off x="11916192" y="6585203"/>
            <a:ext cx="153888" cy="153888"/>
          </a:xfrm>
          <a:prstGeom prst="rect">
            <a:avLst/>
          </a:prstGeom>
        </p:spPr>
        <p:txBody>
          <a:bodyPr/>
          <a:lstStyle/>
          <a:p>
            <a:fld id="{BABF4E83-61DB-418F-A99F-17BC9BB58EF6}" type="slidenum">
              <a:rPr lang="en-US" smtClean="0"/>
              <a:t>‹#›</a:t>
            </a:fld>
            <a:endParaRPr lang="en-US"/>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874240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338560" cy="996696"/>
          </a:xfrm>
          <a:prstGeom prst="rect">
            <a:avLst/>
          </a:prstGeom>
        </p:spPr>
        <p:txBody>
          <a:bodyPr/>
          <a:lstStyle>
            <a:lvl1pPr>
              <a:defRPr baseline="0"/>
            </a:lvl1pPr>
          </a:lstStyle>
          <a:p>
            <a:r>
              <a:rPr lang="en-US"/>
              <a:t>First Level No Bullet Layout</a:t>
            </a:r>
          </a:p>
        </p:txBody>
      </p:sp>
      <p:sp>
        <p:nvSpPr>
          <p:cNvPr id="6" name="Slide Number"/>
          <p:cNvSpPr>
            <a:spLocks noGrp="1"/>
          </p:cNvSpPr>
          <p:nvPr>
            <p:ph type="sldNum" sz="quarter" idx="12"/>
          </p:nvPr>
        </p:nvSpPr>
        <p:spPr>
          <a:xfrm>
            <a:off x="11916192" y="6585203"/>
            <a:ext cx="153888" cy="153888"/>
          </a:xfrm>
          <a:prstGeom prst="rect">
            <a:avLst/>
          </a:prstGeom>
        </p:spPr>
        <p:txBody>
          <a:bodyPr/>
          <a:lstStyle/>
          <a:p>
            <a:fld id="{7E1341B0-7904-4148-9082-6535FE1E4D20}" type="slidenum">
              <a:rPr lang="en-US" smtClean="0"/>
              <a:pPr/>
              <a:t>‹#›</a:t>
            </a:fld>
            <a:endParaRPr lang="en-US"/>
          </a:p>
        </p:txBody>
      </p:sp>
      <p:sp>
        <p:nvSpPr>
          <p:cNvPr id="4" name="Content Placeholder 3"/>
          <p:cNvSpPr>
            <a:spLocks noGrp="1"/>
          </p:cNvSpPr>
          <p:nvPr>
            <p:ph sz="quarter" idx="14" hasCustomPrompt="1"/>
          </p:nvPr>
        </p:nvSpPr>
        <p:spPr>
          <a:xfrm>
            <a:off x="457200" y="1143000"/>
            <a:ext cx="11338560" cy="4846320"/>
          </a:xfrm>
          <a:prstGeom prst="rect">
            <a:avLst/>
          </a:prstGeo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accent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accent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accent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accent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accent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01400455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459734"/>
            <a:ext cx="11338560" cy="3529585"/>
          </a:xfrm>
          <a:prstGeom prst="rect">
            <a:avLst/>
          </a:prstGeom>
        </p:spPr>
        <p:txBody>
          <a:bodyPr>
            <a:normAutofit/>
          </a:bodyPr>
          <a:lstStyle>
            <a:lvl1pPr>
              <a:lnSpc>
                <a:spcPct val="100000"/>
              </a:lnSpc>
              <a:spcBef>
                <a:spcPts val="450"/>
              </a:spcBef>
              <a:defRPr sz="1800">
                <a:solidFill>
                  <a:schemeClr val="tx1"/>
                </a:solidFill>
              </a:defRPr>
            </a:lvl1pPr>
            <a:lvl2pPr>
              <a:lnSpc>
                <a:spcPct val="100000"/>
              </a:lnSpc>
              <a:spcBef>
                <a:spcPts val="400"/>
              </a:spcBef>
              <a:defRPr sz="1800">
                <a:solidFill>
                  <a:schemeClr val="tx1"/>
                </a:solidFill>
              </a:defRPr>
            </a:lvl2pPr>
            <a:lvl3pPr>
              <a:lnSpc>
                <a:spcPct val="100000"/>
              </a:lnSpc>
              <a:spcBef>
                <a:spcPts val="400"/>
              </a:spcBef>
              <a:defRPr sz="1800">
                <a:solidFill>
                  <a:schemeClr val="tx1"/>
                </a:solidFill>
              </a:defRPr>
            </a:lvl3pPr>
            <a:lvl4pPr>
              <a:lnSpc>
                <a:spcPct val="100000"/>
              </a:lnSpc>
              <a:spcBef>
                <a:spcPts val="400"/>
              </a:spcBef>
              <a:defRPr sz="1800">
                <a:solidFill>
                  <a:schemeClr val="tx1"/>
                </a:solidFill>
              </a:defRPr>
            </a:lvl4pPr>
            <a:lvl5pPr>
              <a:lnSpc>
                <a:spcPct val="100000"/>
              </a:lnSpc>
              <a:spcBef>
                <a:spcPts val="400"/>
              </a:spcBef>
              <a:defRPr sz="18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457200" y="0"/>
            <a:ext cx="11338560" cy="996696"/>
          </a:xfrm>
          <a:prstGeom prst="rect">
            <a:avLst/>
          </a:prstGeom>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5"/>
            <a:ext cx="11338560" cy="1188720"/>
          </a:xfrm>
          <a:prstGeom prst="rect">
            <a:avLst/>
          </a:prstGeom>
        </p:spPr>
        <p:txBody>
          <a:bodyPr>
            <a:normAutofit/>
          </a:bodyPr>
          <a:lstStyle>
            <a:lvl1pPr marL="0" indent="0">
              <a:lnSpc>
                <a:spcPct val="100000"/>
              </a:lnSpc>
              <a:spcBef>
                <a:spcPts val="0"/>
              </a:spcBef>
              <a:buNone/>
              <a:defRPr sz="18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6" name="Slide Number"/>
          <p:cNvSpPr>
            <a:spLocks noGrp="1"/>
          </p:cNvSpPr>
          <p:nvPr>
            <p:ph type="sldNum" sz="quarter" idx="12"/>
          </p:nvPr>
        </p:nvSpPr>
        <p:spPr>
          <a:xfrm>
            <a:off x="11916192" y="6585203"/>
            <a:ext cx="153888" cy="153888"/>
          </a:xfrm>
          <a:prstGeom prst="rect">
            <a:avLst/>
          </a:prstGeom>
        </p:spPr>
        <p:txBody>
          <a:bodyPr/>
          <a:lstStyle>
            <a:lvl1pPr>
              <a:lnSpc>
                <a:spcPct val="100000"/>
              </a:lnSpc>
              <a:defRPr/>
            </a:lvl1pPr>
          </a:lstStyle>
          <a:p>
            <a:fld id="{7E1341B0-7904-4148-9082-6535FE1E4D20}" type="slidenum">
              <a:rPr lang="en-US" smtClean="0"/>
              <a:pPr/>
              <a:t>‹#›</a:t>
            </a:fld>
            <a:endParaRPr lang="en-US"/>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88772929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143000"/>
            <a:ext cx="11338560" cy="4846320"/>
          </a:xfrm>
          <a:prstGeom prst="rect">
            <a:avLst/>
          </a:prstGeo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a:xfrm>
            <a:off x="11916192" y="6585203"/>
            <a:ext cx="153888" cy="153888"/>
          </a:xfrm>
          <a:prstGeom prst="rect">
            <a:avLst/>
          </a:prstGeom>
        </p:spPr>
        <p:txBody>
          <a:bodyPr/>
          <a:lstStyle/>
          <a:p>
            <a:fld id="{7E1341B0-7904-4148-9082-6535FE1E4D20}" type="slidenum">
              <a:rPr lang="en-US" smtClean="0"/>
              <a:pPr/>
              <a:t>‹#›</a:t>
            </a:fld>
            <a:endParaRPr lang="en-US"/>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29309480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143000"/>
            <a:ext cx="5568696" cy="4846320"/>
          </a:xfrm>
          <a:prstGeom prst="rect">
            <a:avLst/>
          </a:prstGeo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143000"/>
            <a:ext cx="5568696" cy="4846320"/>
          </a:xfrm>
          <a:prstGeom prst="rect">
            <a:avLst/>
          </a:prstGeo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a:xfrm>
            <a:off x="11916192" y="6585203"/>
            <a:ext cx="153888" cy="153888"/>
          </a:xfrm>
          <a:prstGeom prst="rect">
            <a:avLst/>
          </a:prstGeom>
        </p:spPr>
        <p:txBody>
          <a:bodyPr/>
          <a:lstStyle>
            <a:lvl1pPr>
              <a:lnSpc>
                <a:spcPct val="100000"/>
              </a:lnSpc>
              <a:defRPr/>
            </a:lvl1pPr>
          </a:lstStyle>
          <a:p>
            <a:fld id="{99A20822-4A49-4D36-86E3-300BA48D3F00}" type="slidenum">
              <a:rPr lang="en-US" smtClean="0"/>
              <a:pPr/>
              <a:t>‹#›</a:t>
            </a:fld>
            <a:endParaRPr lang="en-US"/>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592807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a:prstGeom prst="rect">
            <a:avLst/>
          </a:prstGeo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a:xfrm>
            <a:off x="11916192" y="6585203"/>
            <a:ext cx="153888" cy="153888"/>
          </a:xfrm>
          <a:prstGeom prst="rect">
            <a:avLst/>
          </a:prstGeom>
        </p:spPr>
        <p:txBody>
          <a:bodyPr/>
          <a:lstStyle/>
          <a:p>
            <a:fld id="{7E1341B0-7904-4148-9082-6535FE1E4D20}" type="slidenum">
              <a:rPr lang="en-US" smtClean="0"/>
              <a:pPr/>
              <a:t>‹#›</a:t>
            </a:fld>
            <a:endParaRPr lang="en-US"/>
          </a:p>
        </p:txBody>
      </p:sp>
      <p:sp>
        <p:nvSpPr>
          <p:cNvPr id="4" name="Title 3"/>
          <p:cNvSpPr>
            <a:spLocks noGrp="1"/>
          </p:cNvSpPr>
          <p:nvPr>
            <p:ph type="title" hasCustomPrompt="1"/>
          </p:nvPr>
        </p:nvSpPr>
        <p:spPr>
          <a:xfrm>
            <a:off x="457200" y="0"/>
            <a:ext cx="11338560" cy="996696"/>
          </a:xfrm>
          <a:prstGeom prst="rect">
            <a:avLst/>
          </a:prstGeom>
        </p:spPr>
        <p:txBody>
          <a:bodyPr/>
          <a:lstStyle>
            <a:lvl1pPr>
              <a:defRPr/>
            </a:lvl1pPr>
          </a:lstStyle>
          <a:p>
            <a:r>
              <a:rPr lang="en-US"/>
              <a:t>References</a:t>
            </a:r>
          </a:p>
        </p:txBody>
      </p:sp>
    </p:spTree>
    <p:extLst>
      <p:ext uri="{BB962C8B-B14F-4D97-AF65-F5344CB8AC3E}">
        <p14:creationId xmlns:p14="http://schemas.microsoft.com/office/powerpoint/2010/main" val="38673237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457200" y="3246120"/>
            <a:ext cx="182880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457200" y="3767328"/>
            <a:ext cx="1828800" cy="2148840"/>
          </a:xfrm>
          <a:prstGeom prst="rect">
            <a:avLst/>
          </a:prstGeo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834640" y="3246120"/>
            <a:ext cx="182880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834640" y="3767328"/>
            <a:ext cx="1828800" cy="2148840"/>
          </a:xfrm>
          <a:prstGeom prst="rect">
            <a:avLst/>
          </a:prstGeo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212080" y="3246120"/>
            <a:ext cx="182880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212080" y="3767328"/>
            <a:ext cx="1828800" cy="2148840"/>
          </a:xfrm>
          <a:prstGeom prst="rect">
            <a:avLst/>
          </a:prstGeo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589520" y="3246120"/>
            <a:ext cx="182880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589520" y="3767328"/>
            <a:ext cx="1828800" cy="2148840"/>
          </a:xfrm>
          <a:prstGeom prst="rect">
            <a:avLst/>
          </a:prstGeo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966960" y="3246120"/>
            <a:ext cx="1828800"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966960" y="3767328"/>
            <a:ext cx="1828800" cy="2148840"/>
          </a:xfrm>
          <a:prstGeom prst="rect">
            <a:avLst/>
          </a:prstGeo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a:xfrm>
            <a:off x="11916192" y="6585203"/>
            <a:ext cx="153888" cy="153888"/>
          </a:xfrm>
          <a:prstGeom prst="rect">
            <a:avLst/>
          </a:prstGeom>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09662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338560" cy="996696"/>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solidFill>
                  <a:schemeClr val="tx1"/>
                </a:solidFill>
              </a:defRPr>
            </a:lvl1pPr>
            <a:lvl2pPr marL="228600" indent="-228600">
              <a:lnSpc>
                <a:spcPct val="105000"/>
              </a:lnSpc>
              <a:spcBef>
                <a:spcPts val="600"/>
              </a:spcBef>
              <a:buClr>
                <a:schemeClr val="accent1"/>
              </a:buClr>
              <a:buFont typeface="Arial" panose="020B0604020202020204" pitchFamily="34" charset="0"/>
              <a:buChar char="•"/>
              <a:defRPr sz="1800">
                <a:solidFill>
                  <a:schemeClr val="tx1"/>
                </a:solidFill>
              </a:defRPr>
            </a:lvl2pPr>
            <a:lvl3pPr marL="457200" indent="-228600">
              <a:lnSpc>
                <a:spcPct val="105000"/>
              </a:lnSpc>
              <a:spcBef>
                <a:spcPts val="600"/>
              </a:spcBef>
              <a:buClr>
                <a:schemeClr val="accent1"/>
              </a:buClr>
              <a:buFont typeface="Calibri" panose="020F0502020204030204" pitchFamily="34" charset="0"/>
              <a:buChar char="–"/>
              <a:defRPr sz="1800">
                <a:solidFill>
                  <a:schemeClr val="tx1"/>
                </a:solidFill>
              </a:defRPr>
            </a:lvl3pPr>
            <a:lvl4pPr marL="685800" indent="-228600">
              <a:lnSpc>
                <a:spcPct val="105000"/>
              </a:lnSpc>
              <a:spcBef>
                <a:spcPts val="600"/>
              </a:spcBef>
              <a:buClr>
                <a:schemeClr val="accent1"/>
              </a:buClr>
              <a:buFont typeface="Calibri" panose="020F0502020204030204" pitchFamily="34" charset="0"/>
              <a:buChar char="»"/>
              <a:defRPr sz="1800">
                <a:solidFill>
                  <a:schemeClr val="tx1"/>
                </a:solidFill>
              </a:defRPr>
            </a:lvl4pPr>
            <a:lvl5pPr marL="914400" indent="-228600">
              <a:lnSpc>
                <a:spcPct val="105000"/>
              </a:lnSpc>
              <a:spcBef>
                <a:spcPts val="600"/>
              </a:spcBef>
              <a:buClr>
                <a:schemeClr val="accent1"/>
              </a:buClr>
              <a:buSzPct val="110000"/>
              <a:buFont typeface="Calibri" panose="020F0502020204030204" pitchFamily="34" charset="0"/>
              <a:buChar char="◦"/>
              <a:defRPr sz="1800">
                <a:solidFill>
                  <a:schemeClr val="tx1"/>
                </a:solidFill>
              </a:defRPr>
            </a:lvl5pPr>
            <a:lvl6pPr marL="1143000" indent="-228600">
              <a:lnSpc>
                <a:spcPct val="105000"/>
              </a:lnSpc>
              <a:spcBef>
                <a:spcPts val="600"/>
              </a:spcBef>
              <a:buClr>
                <a:schemeClr val="accent1"/>
              </a:buClr>
              <a:buFont typeface="Calibri" panose="020F0502020204030204" pitchFamily="34" charset="0"/>
              <a:buChar char="›"/>
              <a:defRPr sz="18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a:xfrm>
            <a:off x="11916192" y="6585203"/>
            <a:ext cx="153888" cy="153888"/>
          </a:xfrm>
          <a:prstGeom prst="rect">
            <a:avLst/>
          </a:prstGeom>
        </p:spPr>
        <p:txBody>
          <a:bodyPr/>
          <a:lstStyle/>
          <a:p>
            <a:fld id="{7E1341B0-7904-4148-9082-6535FE1E4D20}" type="slidenum">
              <a:rPr lang="en-US" smtClean="0"/>
              <a:pPr/>
              <a:t>‹#›</a:t>
            </a:fld>
            <a:endParaRPr lang="en-US"/>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a:prstGeom prst="rect">
            <a:avLst/>
          </a:prstGeo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01346959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act Light">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33DBF12-BF8D-43AE-A4C9-FE35D672436F}"/>
              </a:ext>
            </a:extLst>
          </p:cNvPr>
          <p:cNvCxnSpPr>
            <a:cxnSpLocks/>
          </p:cNvCxnSpPr>
          <p:nvPr/>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69661EB-9870-4BFA-A1D1-4DB694313145}"/>
              </a:ext>
            </a:extLst>
          </p:cNvPr>
          <p:cNvSpPr/>
          <p:nvPr/>
        </p:nvSpPr>
        <p:spPr>
          <a:xfrm>
            <a:off x="0" y="6007569"/>
            <a:ext cx="12192000" cy="850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
        <p:nvSpPr>
          <p:cNvPr id="2" name="Title"/>
          <p:cNvSpPr>
            <a:spLocks noGrp="1"/>
          </p:cNvSpPr>
          <p:nvPr>
            <p:ph type="ctrTitle" hasCustomPrompt="1"/>
          </p:nvPr>
        </p:nvSpPr>
        <p:spPr>
          <a:xfrm>
            <a:off x="426719" y="1714016"/>
            <a:ext cx="5581229" cy="307777"/>
          </a:xfrm>
          <a:prstGeom prst="rect">
            <a:avLst/>
          </a:prstGeo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p:ph type="subTitle" idx="1" hasCustomPrompt="1"/>
          </p:nvPr>
        </p:nvSpPr>
        <p:spPr>
          <a:xfrm>
            <a:off x="426719" y="2021792"/>
            <a:ext cx="5581229" cy="2462213"/>
          </a:xfrm>
          <a:prstGeom prst="rect">
            <a:avLst/>
          </a:prstGeo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a:prstGeom prst="rect">
            <a:avLst/>
          </a:prstGeo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a:prstGeom prst="rect">
            <a:avLst/>
          </a:prstGeom>
        </p:spPr>
        <p:txBody>
          <a:bodyPr wrap="none" anchor="b" anchorCtr="0">
            <a:spAutoFit/>
          </a:bodyPr>
          <a:lstStyle>
            <a:lvl1pPr marL="0" indent="0" algn="r">
              <a:buNone/>
              <a:defRPr sz="700">
                <a:solidFill>
                  <a:schemeClr val="tx1"/>
                </a:solidFill>
              </a:defRPr>
            </a:lvl1pPr>
          </a:lstStyle>
          <a:p>
            <a:pPr lvl="0"/>
            <a:r>
              <a:rPr lang="en-US"/>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a:prstGeom prst="rect">
            <a:avLst/>
          </a:prstGeom>
        </p:spPr>
        <p:txBody>
          <a:bodyPr vert="horz" wrap="square" lIns="0" tIns="0" rIns="0" bIns="0" rtlCol="0" anchor="b" anchorCtr="0">
            <a:spAutoFit/>
          </a:bodyPr>
          <a:lstStyle>
            <a:lvl1pPr>
              <a:defRPr lang="en-US" sz="2000" baseline="0" dirty="0" smtClean="0">
                <a:solidFill>
                  <a:schemeClr val="accent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prstGeom prst="rect">
            <a:avLst/>
          </a:prstGeom>
          <a:ln>
            <a:noFill/>
          </a:ln>
        </p:spPr>
        <p:txBody>
          <a:bodyPr vert="horz" lIns="0" tIns="0" rIns="0" bIns="0" rtlCol="0">
            <a:noAutofit/>
          </a:bodyPr>
          <a:lstStyle>
            <a:lvl1pPr marL="0" indent="0">
              <a:spcBef>
                <a:spcPts val="0"/>
              </a:spcBef>
              <a:buNone/>
              <a:defRPr lang="en-US" sz="2000" smtClean="0">
                <a:solidFill>
                  <a:schemeClr val="tx1"/>
                </a:solidFill>
              </a:defRPr>
            </a:lvl1pPr>
            <a:lvl2pPr>
              <a:defRPr lang="en-US" sz="2000" smtClean="0"/>
            </a:lvl2pPr>
            <a:lvl3pPr>
              <a:defRPr lang="en-US" sz="1800" smtClean="0"/>
            </a:lvl3pPr>
            <a:lvl4pPr>
              <a:defRPr lang="en-US" sz="1600" smtClean="0"/>
            </a:lvl4pPr>
            <a:lvl5pPr>
              <a:defRPr lang="en-US" sz="1600"/>
            </a:lvl5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cxnSp>
        <p:nvCxnSpPr>
          <p:cNvPr id="26" name="Straight Connector 25">
            <a:extLst>
              <a:ext uri="{FF2B5EF4-FFF2-40B4-BE49-F238E27FC236}">
                <a16:creationId xmlns:a16="http://schemas.microsoft.com/office/drawing/2014/main" id="{881AB3EF-3DF5-4F31-AE64-08735F1D25F1}"/>
              </a:ext>
            </a:extLst>
          </p:cNvPr>
          <p:cNvCxnSpPr>
            <a:cxnSpLocks/>
          </p:cNvCxnSpPr>
          <p:nvPr/>
        </p:nvCxnSpPr>
        <p:spPr>
          <a:xfrm>
            <a:off x="426720" y="5208326"/>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E06028-5883-4EBC-B1E4-92CB1B22A1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pic>
        <p:nvPicPr>
          <p:cNvPr id="13" name="Picture 12">
            <a:extLst>
              <a:ext uri="{FF2B5EF4-FFF2-40B4-BE49-F238E27FC236}">
                <a16:creationId xmlns:a16="http://schemas.microsoft.com/office/drawing/2014/main" id="{90AB939B-8867-4441-800F-E35904A8AF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18002" y="5427030"/>
            <a:ext cx="1747278" cy="868680"/>
          </a:xfrm>
          <a:prstGeom prst="rect">
            <a:avLst/>
          </a:prstGeom>
        </p:spPr>
      </p:pic>
      <p:cxnSp>
        <p:nvCxnSpPr>
          <p:cNvPr id="14" name="Straight Connector 13">
            <a:extLst>
              <a:ext uri="{FF2B5EF4-FFF2-40B4-BE49-F238E27FC236}">
                <a16:creationId xmlns:a16="http://schemas.microsoft.com/office/drawing/2014/main" id="{711AC857-DB28-4D31-8A2F-436ABA91A152}"/>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9B66AFD-2B86-4D09-985F-40AD53EF4048}"/>
              </a:ext>
            </a:extLst>
          </p:cNvPr>
          <p:cNvSpPr/>
          <p:nvPr userDrawn="1"/>
        </p:nvSpPr>
        <p:spPr>
          <a:xfrm>
            <a:off x="0" y="6007569"/>
            <a:ext cx="12192000" cy="850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
        <p:nvSpPr>
          <p:cNvPr id="17" name="Title">
            <a:extLst>
              <a:ext uri="{FF2B5EF4-FFF2-40B4-BE49-F238E27FC236}">
                <a16:creationId xmlns:a16="http://schemas.microsoft.com/office/drawing/2014/main" id="{C997B6EC-EF5A-4489-9876-92425C9CAFEA}"/>
              </a:ext>
            </a:extLst>
          </p:cNvPr>
          <p:cNvSpPr>
            <a:spLocks noGrp="1"/>
          </p:cNvSpPr>
          <p:nvPr>
            <p:ph type="ctrTitle" hasCustomPrompt="1"/>
          </p:nvPr>
        </p:nvSpPr>
        <p:spPr>
          <a:xfrm>
            <a:off x="426719" y="171401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21" name="Subtitle">
            <a:extLst>
              <a:ext uri="{FF2B5EF4-FFF2-40B4-BE49-F238E27FC236}">
                <a16:creationId xmlns:a16="http://schemas.microsoft.com/office/drawing/2014/main" id="{A60FA2BB-E9EE-472F-867F-3FC7BFB20B8A}"/>
              </a:ext>
            </a:extLst>
          </p:cNvPr>
          <p:cNvSpPr>
            <a:spLocks noGrp="1"/>
          </p:cNvSpPr>
          <p:nvPr>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cxnSp>
        <p:nvCxnSpPr>
          <p:cNvPr id="22" name="Straight Connector 21">
            <a:extLst>
              <a:ext uri="{FF2B5EF4-FFF2-40B4-BE49-F238E27FC236}">
                <a16:creationId xmlns:a16="http://schemas.microsoft.com/office/drawing/2014/main" id="{E916819A-DC65-49EC-9030-85DD0BB86F9E}"/>
              </a:ext>
            </a:extLst>
          </p:cNvPr>
          <p:cNvCxnSpPr>
            <a:cxnSpLocks/>
          </p:cNvCxnSpPr>
          <p:nvPr userDrawn="1"/>
        </p:nvCxnSpPr>
        <p:spPr>
          <a:xfrm>
            <a:off x="426720" y="5208326"/>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2E0CA75-B9F1-4F38-AA4A-090AB49DE0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spTree>
    <p:extLst>
      <p:ext uri="{BB962C8B-B14F-4D97-AF65-F5344CB8AC3E}">
        <p14:creationId xmlns:p14="http://schemas.microsoft.com/office/powerpoint/2010/main" val="19668437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3149-5F9C-B34D-9329-F1CAD0D195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EAB25F-FB77-364B-A42F-1C1C2068C68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D086A-87FA-B041-8A78-2E0B34EB2D0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4511052A-7C11-494D-BB82-8ECEEA969757}"/>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82CB08E5-6E5B-5243-B748-07EDD0F7817A}"/>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966447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act Drk">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EEDDBC-5771-4D8B-BAD2-2FB79FDBE930}"/>
              </a:ext>
            </a:extLst>
          </p:cNvPr>
          <p:cNvSpPr/>
          <p:nvPr/>
        </p:nvSpPr>
        <p:spPr>
          <a:xfrm>
            <a:off x="0" y="1"/>
            <a:ext cx="12188952" cy="520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34" name="Picture 33">
            <a:extLst>
              <a:ext uri="{FF2B5EF4-FFF2-40B4-BE49-F238E27FC236}">
                <a16:creationId xmlns:a16="http://schemas.microsoft.com/office/drawing/2014/main" id="{F5568ADD-8EA0-4BE9-9D6A-0D119BEDAD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cxnSp>
        <p:nvCxnSpPr>
          <p:cNvPr id="36" name="Straight Connector 35">
            <a:extLst>
              <a:ext uri="{FF2B5EF4-FFF2-40B4-BE49-F238E27FC236}">
                <a16:creationId xmlns:a16="http://schemas.microsoft.com/office/drawing/2014/main" id="{D862E52F-DA36-444B-BC38-D7DC196AF5DE}"/>
              </a:ext>
            </a:extLst>
          </p:cNvPr>
          <p:cNvCxnSpPr>
            <a:cxnSpLocks/>
          </p:cNvCxnSpPr>
          <p:nvPr/>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hasCustomPrompt="1"/>
          </p:nvPr>
        </p:nvSpPr>
        <p:spPr>
          <a:xfrm>
            <a:off x="426719" y="1714016"/>
            <a:ext cx="5581229" cy="307777"/>
          </a:xfrm>
          <a:prstGeom prst="rect">
            <a:avLst/>
          </a:prstGeom>
        </p:spPr>
        <p:txBody>
          <a:bodyPr wrap="square" anchor="b">
            <a:spAutoFit/>
          </a:bodyPr>
          <a:lstStyle>
            <a:lvl1pPr algn="l">
              <a:lnSpc>
                <a:spcPct val="100000"/>
              </a:lnSpc>
              <a:defRPr sz="2000">
                <a:solidFill>
                  <a:schemeClr val="bg1"/>
                </a:solidFill>
              </a:defRPr>
            </a:lvl1pPr>
          </a:lstStyle>
          <a:p>
            <a:r>
              <a:rPr lang="en-US"/>
              <a:t>Contact Name</a:t>
            </a:r>
          </a:p>
        </p:txBody>
      </p:sp>
      <p:sp>
        <p:nvSpPr>
          <p:cNvPr id="3" name="Subtitle"/>
          <p:cNvSpPr>
            <a:spLocks noGrp="1"/>
          </p:cNvSpPr>
          <p:nvPr>
            <p:ph type="subTitle" idx="1" hasCustomPrompt="1"/>
          </p:nvPr>
        </p:nvSpPr>
        <p:spPr>
          <a:xfrm>
            <a:off x="426719" y="2021792"/>
            <a:ext cx="5581229" cy="2462213"/>
          </a:xfrm>
          <a:prstGeom prst="rect">
            <a:avLst/>
          </a:prstGeo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a:prstGeom prst="rect">
            <a:avLst/>
          </a:prstGeo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a:prstGeom prst="rect">
            <a:avLst/>
          </a:prstGeom>
        </p:spPr>
        <p:txBody>
          <a:bodyPr wrap="none" anchor="b" anchorCtr="0">
            <a:spAutoFit/>
          </a:bodyPr>
          <a:lstStyle>
            <a:lvl1pPr marL="0" indent="0" algn="r">
              <a:buNone/>
              <a:defRPr sz="700">
                <a:solidFill>
                  <a:schemeClr val="tx1"/>
                </a:solidFill>
              </a:defRPr>
            </a:lvl1pPr>
          </a:lstStyle>
          <a:p>
            <a:pPr lvl="0"/>
            <a:r>
              <a:rPr lang="en-US"/>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a:prstGeom prst="rect">
            <a:avLst/>
          </a:prstGeom>
        </p:spPr>
        <p:txBody>
          <a:bodyPr vert="horz" wrap="square" lIns="0" tIns="0" rIns="0" bIns="0" rtlCol="0" anchor="b" anchorCtr="0">
            <a:spAutoFit/>
          </a:bodyPr>
          <a:lstStyle>
            <a:lvl1pPr>
              <a:defRPr lang="en-US" sz="2000" baseline="0" dirty="0" smtClean="0">
                <a:solidFill>
                  <a:schemeClr val="bg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prstGeom prst="rect">
            <a:avLst/>
          </a:prstGeom>
          <a:ln>
            <a:noFill/>
          </a:ln>
        </p:spPr>
        <p:txBody>
          <a:bodyPr vert="horz" lIns="0" tIns="0" rIns="0" bIns="0" rtlCol="0">
            <a:noAutofit/>
          </a:bodyPr>
          <a:lstStyle>
            <a:lvl1pPr marL="0" indent="0">
              <a:spcBef>
                <a:spcPts val="0"/>
              </a:spcBef>
              <a:buNone/>
              <a:defRPr lang="en-US" sz="2000" smtClean="0">
                <a:solidFill>
                  <a:schemeClr val="bg1"/>
                </a:solidFill>
              </a:defRPr>
            </a:lvl1pPr>
            <a:lvl2pPr>
              <a:defRPr lang="en-US" sz="2000" smtClean="0"/>
            </a:lvl2pPr>
            <a:lvl3pPr>
              <a:defRPr lang="en-US" sz="1800" smtClean="0"/>
            </a:lvl3pPr>
            <a:lvl4pPr>
              <a:defRPr lang="en-US" sz="1600" smtClean="0"/>
            </a:lvl4pPr>
            <a:lvl5pPr>
              <a:defRPr lang="en-US" sz="1600"/>
            </a:lvl5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pic>
        <p:nvPicPr>
          <p:cNvPr id="12" name="Picture 11">
            <a:extLst>
              <a:ext uri="{FF2B5EF4-FFF2-40B4-BE49-F238E27FC236}">
                <a16:creationId xmlns:a16="http://schemas.microsoft.com/office/drawing/2014/main" id="{E92FADBF-3DFE-4708-B9C3-1B7CA71B24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18002" y="5424398"/>
            <a:ext cx="1747278" cy="868680"/>
          </a:xfrm>
          <a:prstGeom prst="rect">
            <a:avLst/>
          </a:prstGeom>
        </p:spPr>
      </p:pic>
      <p:sp>
        <p:nvSpPr>
          <p:cNvPr id="13" name="Rectangle 12">
            <a:extLst>
              <a:ext uri="{FF2B5EF4-FFF2-40B4-BE49-F238E27FC236}">
                <a16:creationId xmlns:a16="http://schemas.microsoft.com/office/drawing/2014/main" id="{FE97F488-04CB-4153-91AD-57942CBE087F}"/>
              </a:ext>
            </a:extLst>
          </p:cNvPr>
          <p:cNvSpPr/>
          <p:nvPr userDrawn="1"/>
        </p:nvSpPr>
        <p:spPr>
          <a:xfrm>
            <a:off x="0" y="1"/>
            <a:ext cx="12188952" cy="520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4" name="Picture 13">
            <a:extLst>
              <a:ext uri="{FF2B5EF4-FFF2-40B4-BE49-F238E27FC236}">
                <a16:creationId xmlns:a16="http://schemas.microsoft.com/office/drawing/2014/main" id="{53FCEE0D-DFBD-4BA6-81ED-9E49338FEE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cxnSp>
        <p:nvCxnSpPr>
          <p:cNvPr id="16" name="Straight Connector 15">
            <a:extLst>
              <a:ext uri="{FF2B5EF4-FFF2-40B4-BE49-F238E27FC236}">
                <a16:creationId xmlns:a16="http://schemas.microsoft.com/office/drawing/2014/main" id="{7148C4CD-D66D-4DD9-83DE-9E702A3666FC}"/>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31E8F9E5-79F9-4188-9C8C-5DCA0CB209B5}"/>
              </a:ext>
            </a:extLst>
          </p:cNvPr>
          <p:cNvSpPr>
            <a:spLocks noGrp="1"/>
          </p:cNvSpPr>
          <p:nvPr>
            <p:ph type="ctrTitle" hasCustomPrompt="1"/>
          </p:nvPr>
        </p:nvSpPr>
        <p:spPr>
          <a:xfrm>
            <a:off x="426719" y="1714016"/>
            <a:ext cx="5581229" cy="307777"/>
          </a:xfrm>
        </p:spPr>
        <p:txBody>
          <a:bodyPr wrap="square" anchor="b">
            <a:spAutoFit/>
          </a:bodyPr>
          <a:lstStyle>
            <a:lvl1pPr algn="l">
              <a:lnSpc>
                <a:spcPct val="100000"/>
              </a:lnSpc>
              <a:defRPr sz="2000">
                <a:solidFill>
                  <a:schemeClr val="bg1"/>
                </a:solidFill>
              </a:defRPr>
            </a:lvl1pPr>
          </a:lstStyle>
          <a:p>
            <a:r>
              <a:rPr lang="en-US"/>
              <a:t>Contact Name</a:t>
            </a:r>
          </a:p>
        </p:txBody>
      </p:sp>
      <p:sp>
        <p:nvSpPr>
          <p:cNvPr id="20" name="Subtitle">
            <a:extLst>
              <a:ext uri="{FF2B5EF4-FFF2-40B4-BE49-F238E27FC236}">
                <a16:creationId xmlns:a16="http://schemas.microsoft.com/office/drawing/2014/main" id="{4107CC05-DC7E-4E9B-A0ED-0FDDED8CEA4D}"/>
              </a:ext>
            </a:extLst>
          </p:cNvPr>
          <p:cNvSpPr>
            <a:spLocks noGrp="1"/>
          </p:cNvSpPr>
          <p:nvPr>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spTree>
    <p:extLst>
      <p:ext uri="{BB962C8B-B14F-4D97-AF65-F5344CB8AC3E}">
        <p14:creationId xmlns:p14="http://schemas.microsoft.com/office/powerpoint/2010/main" val="80734533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Dark">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BFBA10B-167C-4078-90B2-42A3F6B8C42C}"/>
              </a:ext>
            </a:extLst>
          </p:cNvPr>
          <p:cNvSpPr>
            <a:spLocks noGrp="1"/>
          </p:cNvSpPr>
          <p:nvPr>
            <p:ph type="title" hasCustomPrompt="1"/>
          </p:nvPr>
        </p:nvSpPr>
        <p:spPr>
          <a:xfrm>
            <a:off x="457200" y="0"/>
            <a:ext cx="11338560" cy="996696"/>
          </a:xfrm>
        </p:spPr>
        <p:txBody>
          <a:bodyPr/>
          <a:lstStyle>
            <a:lvl1pPr>
              <a:defRPr baseline="0"/>
            </a:lvl1pPr>
          </a:lstStyle>
          <a:p>
            <a:r>
              <a:rPr lang="en-US"/>
              <a:t>The Two Content Layout Can Have a Bullet List, Table, Graph, SmartArt, or Picture on Either Side</a:t>
            </a:r>
          </a:p>
        </p:txBody>
      </p:sp>
      <p:sp>
        <p:nvSpPr>
          <p:cNvPr id="9" name="Left Content">
            <a:extLst>
              <a:ext uri="{FF2B5EF4-FFF2-40B4-BE49-F238E27FC236}">
                <a16:creationId xmlns:a16="http://schemas.microsoft.com/office/drawing/2014/main" id="{85221AFE-1FA3-4AEF-B2C7-2508E9A1BE43}"/>
              </a:ext>
            </a:extLst>
          </p:cNvPr>
          <p:cNvSpPr>
            <a:spLocks noGrp="1"/>
          </p:cNvSpPr>
          <p:nvPr>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11" name="Right Content">
            <a:extLst>
              <a:ext uri="{FF2B5EF4-FFF2-40B4-BE49-F238E27FC236}">
                <a16:creationId xmlns:a16="http://schemas.microsoft.com/office/drawing/2014/main" id="{4A7D654C-E05A-4140-BF0A-7DF02ABDF82E}"/>
              </a:ext>
            </a:extLst>
          </p:cNvPr>
          <p:cNvSpPr>
            <a:spLocks noGrp="1"/>
          </p:cNvSpPr>
          <p:nvPr>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12" name="Slide Number">
            <a:extLst>
              <a:ext uri="{FF2B5EF4-FFF2-40B4-BE49-F238E27FC236}">
                <a16:creationId xmlns:a16="http://schemas.microsoft.com/office/drawing/2014/main" id="{721D4BB4-A03C-4A8F-A017-876458E88D0C}"/>
              </a:ext>
            </a:extLst>
          </p:cNvPr>
          <p:cNvSpPr>
            <a:spLocks noGrp="1"/>
          </p:cNvSpPr>
          <p:nvPr>
            <p:ph type="sldNum" sz="quarter" idx="12"/>
          </p:nvPr>
        </p:nvSpPr>
        <p:spPr>
          <a:xfrm>
            <a:off x="11916192" y="6585203"/>
            <a:ext cx="153888" cy="153888"/>
          </a:xfrm>
        </p:spPr>
        <p:txBody>
          <a:bodyPr/>
          <a:lstStyle/>
          <a:p>
            <a:fld id="{BABF4E83-61DB-418F-A99F-17BC9BB58EF6}" type="slidenum">
              <a:rPr lang="en-US" smtClean="0"/>
              <a:t>‹#›</a:t>
            </a:fld>
            <a:endParaRPr lang="en-US"/>
          </a:p>
        </p:txBody>
      </p:sp>
      <p:sp>
        <p:nvSpPr>
          <p:cNvPr id="13" name="Text Placeholder 4">
            <a:extLst>
              <a:ext uri="{FF2B5EF4-FFF2-40B4-BE49-F238E27FC236}">
                <a16:creationId xmlns:a16="http://schemas.microsoft.com/office/drawing/2014/main" id="{3DE5667C-24C1-42AC-8DD4-D34A1925B00B}"/>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000275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16" name="Content Placeholder 39">
            <a:extLst>
              <a:ext uri="{FF2B5EF4-FFF2-40B4-BE49-F238E27FC236}">
                <a16:creationId xmlns:a16="http://schemas.microsoft.com/office/drawing/2014/main" id="{335753C1-30A6-4CBB-9085-D82F7450B9FB}"/>
              </a:ext>
            </a:extLst>
          </p:cNvPr>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17" name="Title">
            <a:extLst>
              <a:ext uri="{FF2B5EF4-FFF2-40B4-BE49-F238E27FC236}">
                <a16:creationId xmlns:a16="http://schemas.microsoft.com/office/drawing/2014/main" id="{4924526D-7F6F-4202-AC11-938E47B24376}"/>
              </a:ext>
            </a:extLst>
          </p:cNvPr>
          <p:cNvSpPr>
            <a:spLocks noGrp="1"/>
          </p:cNvSpPr>
          <p:nvPr>
            <p:ph type="title" hasCustomPrompt="1"/>
          </p:nvPr>
        </p:nvSpPr>
        <p:spPr>
          <a:xfrm>
            <a:off x="457200" y="0"/>
            <a:ext cx="11338560" cy="996696"/>
          </a:xfrm>
        </p:spPr>
        <p:txBody>
          <a:bodyPr/>
          <a:lstStyle>
            <a:lvl1pPr>
              <a:defRPr baseline="0"/>
            </a:lvl1pPr>
          </a:lstStyle>
          <a:p>
            <a:r>
              <a:rPr lang="en-US"/>
              <a:t>The Title and Content Layout Is Used for Bullet Lists, Tables, Graphs, SmartArt, or Pictures</a:t>
            </a:r>
          </a:p>
        </p:txBody>
      </p:sp>
      <p:sp>
        <p:nvSpPr>
          <p:cNvPr id="18" name="Slide Number Placeholder 1">
            <a:extLst>
              <a:ext uri="{FF2B5EF4-FFF2-40B4-BE49-F238E27FC236}">
                <a16:creationId xmlns:a16="http://schemas.microsoft.com/office/drawing/2014/main" id="{E0477621-8746-4801-A458-CEB964FA6566}"/>
              </a:ext>
            </a:extLst>
          </p:cNvPr>
          <p:cNvSpPr>
            <a:spLocks noGrp="1"/>
          </p:cNvSpPr>
          <p:nvPr>
            <p:ph type="sldNum" sz="quarter" idx="14"/>
          </p:nvPr>
        </p:nvSpPr>
        <p:spPr>
          <a:xfrm>
            <a:off x="11916192" y="6585203"/>
            <a:ext cx="153888" cy="153888"/>
          </a:xfrm>
        </p:spPr>
        <p:txBody>
          <a:bodyPr/>
          <a:lstStyle/>
          <a:p>
            <a:fld id="{99A20822-4A49-4D36-86E3-300BA48D3F00}" type="slidenum">
              <a:rPr lang="en-US" smtClean="0"/>
              <a:pPr/>
              <a:t>‹#›</a:t>
            </a:fld>
            <a:endParaRPr lang="en-US"/>
          </a:p>
        </p:txBody>
      </p:sp>
      <p:sp>
        <p:nvSpPr>
          <p:cNvPr id="19" name="Text Placeholder 4">
            <a:extLst>
              <a:ext uri="{FF2B5EF4-FFF2-40B4-BE49-F238E27FC236}">
                <a16:creationId xmlns:a16="http://schemas.microsoft.com/office/drawing/2014/main" id="{AD8842CD-E265-45A1-AB29-9FA5F739695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325073953"/>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Layout- Dark">
    <p:spTree>
      <p:nvGrpSpPr>
        <p:cNvPr id="1" name=""/>
        <p:cNvGrpSpPr/>
        <p:nvPr/>
      </p:nvGrpSpPr>
      <p:grpSpPr>
        <a:xfrm>
          <a:off x="0" y="0"/>
          <a:ext cx="0" cy="0"/>
          <a:chOff x="0" y="0"/>
          <a:chExt cx="0" cy="0"/>
        </a:xfrm>
      </p:grpSpPr>
      <p:sp>
        <p:nvSpPr>
          <p:cNvPr id="5" name="Content Placeholder 39">
            <a:extLst>
              <a:ext uri="{FF2B5EF4-FFF2-40B4-BE49-F238E27FC236}">
                <a16:creationId xmlns:a16="http://schemas.microsoft.com/office/drawing/2014/main" id="{90261AF2-FAFB-4C95-9D1E-A1BD667ECB88}"/>
              </a:ext>
            </a:extLst>
          </p:cNvPr>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6" name="Title">
            <a:extLst>
              <a:ext uri="{FF2B5EF4-FFF2-40B4-BE49-F238E27FC236}">
                <a16:creationId xmlns:a16="http://schemas.microsoft.com/office/drawing/2014/main" id="{1CBB0E43-ADC5-4B2B-AAB9-8EA3BBB0F157}"/>
              </a:ext>
            </a:extLst>
          </p:cNvPr>
          <p:cNvSpPr>
            <a:spLocks noGrp="1"/>
          </p:cNvSpPr>
          <p:nvPr>
            <p:ph type="title" hasCustomPrompt="1"/>
          </p:nvPr>
        </p:nvSpPr>
        <p:spPr>
          <a:xfrm>
            <a:off x="457200" y="0"/>
            <a:ext cx="11338560" cy="996696"/>
          </a:xfrm>
        </p:spPr>
        <p:txBody>
          <a:bodyPr/>
          <a:lstStyle>
            <a:lvl1pPr>
              <a:defRPr baseline="0"/>
            </a:lvl1pPr>
          </a:lstStyle>
          <a:p>
            <a:r>
              <a:rPr lang="en-US"/>
              <a:t>The Title and Content Layout Is Used for Bullet Lists, Tables, Graphs, SmartArt, or Pictures</a:t>
            </a:r>
          </a:p>
        </p:txBody>
      </p:sp>
      <p:sp>
        <p:nvSpPr>
          <p:cNvPr id="9" name="Slide Number Placeholder 1">
            <a:extLst>
              <a:ext uri="{FF2B5EF4-FFF2-40B4-BE49-F238E27FC236}">
                <a16:creationId xmlns:a16="http://schemas.microsoft.com/office/drawing/2014/main" id="{9414868C-1F26-4715-B388-11605CAEC765}"/>
              </a:ext>
            </a:extLst>
          </p:cNvPr>
          <p:cNvSpPr>
            <a:spLocks noGrp="1"/>
          </p:cNvSpPr>
          <p:nvPr>
            <p:ph type="sldNum" sz="quarter" idx="14"/>
          </p:nvPr>
        </p:nvSpPr>
        <p:spPr>
          <a:xfrm>
            <a:off x="11916192" y="6585203"/>
            <a:ext cx="153888" cy="153888"/>
          </a:xfrm>
        </p:spPr>
        <p:txBody>
          <a:bodyPr/>
          <a:lstStyle/>
          <a:p>
            <a:fld id="{99A20822-4A49-4D36-86E3-300BA48D3F00}" type="slidenum">
              <a:rPr lang="en-US" smtClean="0"/>
              <a:pPr/>
              <a:t>‹#›</a:t>
            </a:fld>
            <a:endParaRPr lang="en-US"/>
          </a:p>
        </p:txBody>
      </p:sp>
      <p:sp>
        <p:nvSpPr>
          <p:cNvPr id="10" name="Text Placeholder 4">
            <a:extLst>
              <a:ext uri="{FF2B5EF4-FFF2-40B4-BE49-F238E27FC236}">
                <a16:creationId xmlns:a16="http://schemas.microsoft.com/office/drawing/2014/main" id="{0AA526FF-7E42-4CA8-B431-589F70F55B9A}"/>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50040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5" name="Content">
            <a:extLst>
              <a:ext uri="{FF2B5EF4-FFF2-40B4-BE49-F238E27FC236}">
                <a16:creationId xmlns:a16="http://schemas.microsoft.com/office/drawing/2014/main" id="{DC3CE9DD-7824-4394-8CCD-D88C6C999566}"/>
              </a:ext>
            </a:extLst>
          </p:cNvPr>
          <p:cNvSpPr>
            <a:spLocks noGrp="1"/>
          </p:cNvSpPr>
          <p:nvPr>
            <p:ph type="body" sz="quarter" idx="13" hasCustomPrompt="1"/>
          </p:nvPr>
        </p:nvSpPr>
        <p:spPr>
          <a:xfrm>
            <a:off x="457200" y="1143000"/>
            <a:ext cx="11338560" cy="5193792"/>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6" name="Slide Number">
            <a:extLst>
              <a:ext uri="{FF2B5EF4-FFF2-40B4-BE49-F238E27FC236}">
                <a16:creationId xmlns:a16="http://schemas.microsoft.com/office/drawing/2014/main" id="{CE0F258E-3643-49F8-9A60-FE080DDAEB80}"/>
              </a:ext>
            </a:extLst>
          </p:cNvPr>
          <p:cNvSpPr>
            <a:spLocks noGrp="1"/>
          </p:cNvSpPr>
          <p:nvPr>
            <p:ph type="sldNum" sz="quarter" idx="15"/>
          </p:nvPr>
        </p:nvSpPr>
        <p:spPr>
          <a:xfrm>
            <a:off x="11916192" y="6585203"/>
            <a:ext cx="153888" cy="153888"/>
          </a:xfrm>
        </p:spPr>
        <p:txBody>
          <a:bodyPr/>
          <a:lstStyle/>
          <a:p>
            <a:fld id="{99A20822-4A49-4D36-86E3-300BA48D3F00}" type="slidenum">
              <a:rPr lang="en-US" smtClean="0"/>
              <a:pPr/>
              <a:t>‹#›</a:t>
            </a:fld>
            <a:endParaRPr lang="en-US"/>
          </a:p>
        </p:txBody>
      </p:sp>
      <p:sp>
        <p:nvSpPr>
          <p:cNvPr id="7" name="Title 3">
            <a:extLst>
              <a:ext uri="{FF2B5EF4-FFF2-40B4-BE49-F238E27FC236}">
                <a16:creationId xmlns:a16="http://schemas.microsoft.com/office/drawing/2014/main" id="{9C87A5DC-21D9-49B2-BCC0-399044E2CF4C}"/>
              </a:ext>
            </a:extLst>
          </p:cNvPr>
          <p:cNvSpPr>
            <a:spLocks noGrp="1"/>
          </p:cNvSpPr>
          <p:nvPr>
            <p:ph type="title" hasCustomPrompt="1"/>
          </p:nvPr>
        </p:nvSpPr>
        <p:spPr>
          <a:xfrm>
            <a:off x="457200" y="0"/>
            <a:ext cx="11338560" cy="996696"/>
          </a:xfrm>
        </p:spPr>
        <p:txBody>
          <a:bodyPr/>
          <a:lstStyle>
            <a:lvl1pPr>
              <a:defRPr/>
            </a:lvl1pPr>
          </a:lstStyle>
          <a:p>
            <a:r>
              <a:rPr lang="en-US"/>
              <a:t>References</a:t>
            </a:r>
          </a:p>
        </p:txBody>
      </p:sp>
    </p:spTree>
    <p:extLst>
      <p:ext uri="{BB962C8B-B14F-4D97-AF65-F5344CB8AC3E}">
        <p14:creationId xmlns:p14="http://schemas.microsoft.com/office/powerpoint/2010/main" val="161946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Dark">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834DF-9FCB-4922-A00A-41780861D18E}"/>
              </a:ext>
            </a:extLst>
          </p:cNvPr>
          <p:cNvSpPr/>
          <p:nvPr userDrawn="1"/>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bg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pic>
        <p:nvPicPr>
          <p:cNvPr id="14" name="Picture 13">
            <a:extLst>
              <a:ext uri="{FF2B5EF4-FFF2-40B4-BE49-F238E27FC236}">
                <a16:creationId xmlns:a16="http://schemas.microsoft.com/office/drawing/2014/main" id="{7FD32753-141E-46ED-9D13-F901C4915B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739653"/>
            <a:ext cx="4061883" cy="685801"/>
          </a:xfrm>
          <a:prstGeom prst="rect">
            <a:avLst/>
          </a:prstGeom>
        </p:spPr>
      </p:pic>
      <p:cxnSp>
        <p:nvCxnSpPr>
          <p:cNvPr id="18" name="Straight Connector 17">
            <a:extLst>
              <a:ext uri="{FF2B5EF4-FFF2-40B4-BE49-F238E27FC236}">
                <a16:creationId xmlns:a16="http://schemas.microsoft.com/office/drawing/2014/main" id="{178C65AD-CCE2-41B1-A511-4BF65DFC9D47}"/>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82526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act Light">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33DBF12-BF8D-43AE-A4C9-FE35D672436F}"/>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69661EB-9870-4BFA-A1D1-4DB694313145}"/>
              </a:ext>
            </a:extLst>
          </p:cNvPr>
          <p:cNvSpPr/>
          <p:nvPr userDrawn="1"/>
        </p:nvSpPr>
        <p:spPr>
          <a:xfrm>
            <a:off x="0" y="6007569"/>
            <a:ext cx="12192000" cy="850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
        <p:nvSpPr>
          <p:cNvPr id="2" name="Title"/>
          <p:cNvSpPr>
            <a:spLocks noGrp="1"/>
          </p:cNvSpPr>
          <p:nvPr userDrawn="1">
            <p:ph type="ctrTitle" hasCustomPrompt="1"/>
          </p:nvPr>
        </p:nvSpPr>
        <p:spPr>
          <a:xfrm>
            <a:off x="426719" y="171401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p:spPr>
        <p:txBody>
          <a:bodyPr vert="horz" wrap="square" lIns="0" tIns="0" rIns="0" bIns="0" rtlCol="0" anchor="b" anchorCtr="0">
            <a:spAutoFit/>
          </a:bodyPr>
          <a:lstStyle>
            <a:lvl1pPr>
              <a:defRPr lang="en-US" sz="2000" baseline="0" dirty="0" smtClean="0">
                <a:solidFill>
                  <a:schemeClr val="accent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ln>
            <a:noFill/>
          </a:ln>
        </p:spPr>
        <p:txBody>
          <a:bodyPr vert="horz" lIns="0" tIns="0" rIns="0" bIns="0" rtlCol="0">
            <a:noAutofit/>
          </a:bodyPr>
          <a:lstStyle>
            <a:lvl1pPr marL="0" indent="0">
              <a:spcBef>
                <a:spcPts val="0"/>
              </a:spcBef>
              <a:buNone/>
              <a:defRPr lang="en-US" sz="2000" smtClean="0">
                <a:solidFill>
                  <a:schemeClr val="tx1"/>
                </a:solidFill>
              </a:defRPr>
            </a:lvl1pPr>
            <a:lvl2pPr>
              <a:defRPr lang="en-US" sz="2000" smtClean="0"/>
            </a:lvl2pPr>
            <a:lvl3pPr>
              <a:defRPr lang="en-US" sz="1800" smtClean="0"/>
            </a:lvl3pPr>
            <a:lvl4pPr>
              <a:defRPr lang="en-US" sz="1600" smtClean="0"/>
            </a:lvl4pPr>
            <a:lvl5pPr>
              <a:defRPr lang="en-US" sz="1600"/>
            </a:lvl5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cxnSp>
        <p:nvCxnSpPr>
          <p:cNvPr id="26" name="Straight Connector 25">
            <a:extLst>
              <a:ext uri="{FF2B5EF4-FFF2-40B4-BE49-F238E27FC236}">
                <a16:creationId xmlns:a16="http://schemas.microsoft.com/office/drawing/2014/main" id="{881AB3EF-3DF5-4F31-AE64-08735F1D25F1}"/>
              </a:ext>
            </a:extLst>
          </p:cNvPr>
          <p:cNvCxnSpPr>
            <a:cxnSpLocks/>
          </p:cNvCxnSpPr>
          <p:nvPr userDrawn="1"/>
        </p:nvCxnSpPr>
        <p:spPr>
          <a:xfrm>
            <a:off x="426720" y="5208326"/>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E06028-5883-4EBC-B1E4-92CB1B22A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pic>
        <p:nvPicPr>
          <p:cNvPr id="13" name="Picture 12">
            <a:extLst>
              <a:ext uri="{FF2B5EF4-FFF2-40B4-BE49-F238E27FC236}">
                <a16:creationId xmlns:a16="http://schemas.microsoft.com/office/drawing/2014/main" id="{90AB939B-8867-4441-800F-E35904A8AF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18002" y="5427030"/>
            <a:ext cx="1747278" cy="868680"/>
          </a:xfrm>
          <a:prstGeom prst="rect">
            <a:avLst/>
          </a:prstGeom>
        </p:spPr>
      </p:pic>
    </p:spTree>
    <p:extLst>
      <p:ext uri="{BB962C8B-B14F-4D97-AF65-F5344CB8AC3E}">
        <p14:creationId xmlns:p14="http://schemas.microsoft.com/office/powerpoint/2010/main" val="148613487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act Drk">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EEDDBC-5771-4D8B-BAD2-2FB79FDBE930}"/>
              </a:ext>
            </a:extLst>
          </p:cNvPr>
          <p:cNvSpPr/>
          <p:nvPr userDrawn="1"/>
        </p:nvSpPr>
        <p:spPr>
          <a:xfrm>
            <a:off x="0" y="1"/>
            <a:ext cx="12188952" cy="520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34" name="Picture 33">
            <a:extLst>
              <a:ext uri="{FF2B5EF4-FFF2-40B4-BE49-F238E27FC236}">
                <a16:creationId xmlns:a16="http://schemas.microsoft.com/office/drawing/2014/main" id="{F5568ADD-8EA0-4BE9-9D6A-0D119BEDAD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 r="957"/>
          <a:stretch/>
        </p:blipFill>
        <p:spPr>
          <a:xfrm>
            <a:off x="426720" y="5515838"/>
            <a:ext cx="4061883" cy="685801"/>
          </a:xfrm>
          <a:prstGeom prst="rect">
            <a:avLst/>
          </a:prstGeom>
        </p:spPr>
      </p:pic>
      <p:cxnSp>
        <p:nvCxnSpPr>
          <p:cNvPr id="36" name="Straight Connector 35">
            <a:extLst>
              <a:ext uri="{FF2B5EF4-FFF2-40B4-BE49-F238E27FC236}">
                <a16:creationId xmlns:a16="http://schemas.microsoft.com/office/drawing/2014/main" id="{D862E52F-DA36-444B-BC38-D7DC196AF5DE}"/>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1714016"/>
            <a:ext cx="5581229" cy="307777"/>
          </a:xfrm>
        </p:spPr>
        <p:txBody>
          <a:bodyPr wrap="square" anchor="b">
            <a:spAutoFit/>
          </a:bodyPr>
          <a:lstStyle>
            <a:lvl1pPr algn="l">
              <a:lnSpc>
                <a:spcPct val="100000"/>
              </a:lnSpc>
              <a:defRPr sz="2000">
                <a:solidFill>
                  <a:schemeClr val="bg1"/>
                </a:solidFill>
              </a:defRPr>
            </a:lvl1pPr>
          </a:lstStyle>
          <a:p>
            <a:r>
              <a:rPr lang="en-US"/>
              <a:t>Contact Name</a:t>
            </a:r>
          </a:p>
        </p:txBody>
      </p:sp>
      <p:sp>
        <p:nvSpPr>
          <p:cNvPr id="3" name="Subtitle"/>
          <p:cNvSpPr>
            <a:spLocks noGrp="1"/>
          </p:cNvSpPr>
          <p:nvPr userDrawn="1">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p:spPr>
        <p:txBody>
          <a:bodyPr vert="horz" wrap="square" lIns="0" tIns="0" rIns="0" bIns="0" rtlCol="0" anchor="b" anchorCtr="0">
            <a:spAutoFit/>
          </a:bodyPr>
          <a:lstStyle>
            <a:lvl1pPr>
              <a:defRPr lang="en-US" sz="2000" baseline="0" dirty="0" smtClean="0">
                <a:solidFill>
                  <a:schemeClr val="bg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ln>
            <a:noFill/>
          </a:ln>
        </p:spPr>
        <p:txBody>
          <a:bodyPr vert="horz" lIns="0" tIns="0" rIns="0" bIns="0" rtlCol="0">
            <a:noAutofit/>
          </a:bodyPr>
          <a:lstStyle>
            <a:lvl1pPr marL="0" indent="0">
              <a:spcBef>
                <a:spcPts val="0"/>
              </a:spcBef>
              <a:buNone/>
              <a:defRPr lang="en-US" sz="2000" smtClean="0">
                <a:solidFill>
                  <a:schemeClr val="bg1"/>
                </a:solidFill>
              </a:defRPr>
            </a:lvl1pPr>
            <a:lvl2pPr>
              <a:defRPr lang="en-US" sz="2000" smtClean="0"/>
            </a:lvl2pPr>
            <a:lvl3pPr>
              <a:defRPr lang="en-US" sz="1800" smtClean="0"/>
            </a:lvl3pPr>
            <a:lvl4pPr>
              <a:defRPr lang="en-US" sz="1600" smtClean="0"/>
            </a:lvl4pPr>
            <a:lvl5pPr>
              <a:defRPr lang="en-US" sz="1600"/>
            </a:lvl5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877-322-8700</a:t>
            </a:r>
          </a:p>
          <a:p>
            <a:pPr lvl="0"/>
            <a:r>
              <a:rPr lang="en-US"/>
              <a:t>gtlcenter@air.org</a:t>
            </a:r>
          </a:p>
          <a:p>
            <a:r>
              <a:rPr lang="en-US"/>
              <a:t>www.gtlcenter.org  |  www.air.org</a:t>
            </a:r>
          </a:p>
        </p:txBody>
      </p:sp>
      <p:pic>
        <p:nvPicPr>
          <p:cNvPr id="12" name="Picture 11">
            <a:extLst>
              <a:ext uri="{FF2B5EF4-FFF2-40B4-BE49-F238E27FC236}">
                <a16:creationId xmlns:a16="http://schemas.microsoft.com/office/drawing/2014/main" id="{E92FADBF-3DFE-4708-B9C3-1B7CA71B24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18002" y="5424398"/>
            <a:ext cx="1747278" cy="868680"/>
          </a:xfrm>
          <a:prstGeom prst="rect">
            <a:avLst/>
          </a:prstGeom>
        </p:spPr>
      </p:pic>
    </p:spTree>
    <p:extLst>
      <p:ext uri="{BB962C8B-B14F-4D97-AF65-F5344CB8AC3E}">
        <p14:creationId xmlns:p14="http://schemas.microsoft.com/office/powerpoint/2010/main" val="186564974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b">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a:p>
        </p:txBody>
      </p:sp>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5989540"/>
            <a:ext cx="2743200" cy="487460"/>
          </a:xfrm>
          <a:prstGeom prst="rect">
            <a:avLst/>
          </a:prstGeom>
        </p:spPr>
      </p:pic>
    </p:spTree>
    <p:extLst>
      <p:ext uri="{BB962C8B-B14F-4D97-AF65-F5344CB8AC3E}">
        <p14:creationId xmlns:p14="http://schemas.microsoft.com/office/powerpoint/2010/main" val="2971761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a">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a:p>
        </p:txBody>
      </p:sp>
      <p:sp>
        <p:nvSpPr>
          <p:cNvPr id="15" name="object 5">
            <a:extLst>
              <a:ext uri="{FF2B5EF4-FFF2-40B4-BE49-F238E27FC236}">
                <a16:creationId xmlns:a16="http://schemas.microsoft.com/office/drawing/2014/main" id="{6A69B48E-6315-0640-A325-979B0F53053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5989540"/>
            <a:ext cx="2743200" cy="487460"/>
          </a:xfrm>
          <a:prstGeom prst="rect">
            <a:avLst/>
          </a:prstGeom>
        </p:spPr>
      </p:pic>
    </p:spTree>
    <p:extLst>
      <p:ext uri="{BB962C8B-B14F-4D97-AF65-F5344CB8AC3E}">
        <p14:creationId xmlns:p14="http://schemas.microsoft.com/office/powerpoint/2010/main" val="1241875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8294-336D-BA4A-8864-FEBF9361C1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378EEC6-E5FF-2C46-8EA8-9B525B9CEC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9F5E9D-A2E7-D64A-9E5E-6AE3FB212FB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19447-9B98-9D4A-B178-EC305F3F4D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99D6C0-E622-CB43-A1F0-9D7F4D7CAD5A}"/>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a:extLst>
              <a:ext uri="{FF2B5EF4-FFF2-40B4-BE49-F238E27FC236}">
                <a16:creationId xmlns:a16="http://schemas.microsoft.com/office/drawing/2014/main" id="{7DBF5EEE-E68D-D34C-8F56-42ECCC1922D4}"/>
              </a:ext>
            </a:extLst>
          </p:cNvPr>
          <p:cNvSpPr>
            <a:spLocks noGrp="1"/>
          </p:cNvSpPr>
          <p:nvPr>
            <p:ph type="sldNum" sz="quarter" idx="10"/>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1" name="Footer Placeholder 2">
            <a:extLst>
              <a:ext uri="{FF2B5EF4-FFF2-40B4-BE49-F238E27FC236}">
                <a16:creationId xmlns:a16="http://schemas.microsoft.com/office/drawing/2014/main" id="{CD2A86C8-770A-3649-B75B-BB749A583B81}"/>
              </a:ext>
            </a:extLst>
          </p:cNvPr>
          <p:cNvSpPr>
            <a:spLocks noGrp="1"/>
          </p:cNvSpPr>
          <p:nvPr>
            <p:ph type="ftr" sz="quarter" idx="11"/>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795651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a">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5989540"/>
            <a:ext cx="2743200" cy="487460"/>
          </a:xfrm>
          <a:prstGeom prst="rect">
            <a:avLst/>
          </a:prstGeom>
        </p:spPr>
      </p:pic>
    </p:spTree>
    <p:extLst>
      <p:ext uri="{BB962C8B-B14F-4D97-AF65-F5344CB8AC3E}">
        <p14:creationId xmlns:p14="http://schemas.microsoft.com/office/powerpoint/2010/main" val="2530254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Title and Content 1</a:t>
            </a:r>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000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descr="Logo of American Institutes for Research. Advancing Evidence. Improving Lives.">
            <a:extLst>
              <a:ext uri="{FF2B5EF4-FFF2-40B4-BE49-F238E27FC236}">
                <a16:creationId xmlns:a16="http://schemas.microsoft.com/office/drawing/2014/main" id="{1BB51598-7A40-455E-9938-488362FFB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094076"/>
            <a:ext cx="11139854" cy="791308"/>
          </a:xfr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spcBef>
                <a:spcPts val="0"/>
              </a:spcBef>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a:p>
            <a:pPr lvl="0"/>
            <a:r>
              <a:rPr lang="en-US"/>
              <a:t>CONTACT: internal_group_email@air.org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2021 American Institutes for Research®. All rights reserved.</a:t>
            </a:r>
          </a:p>
        </p:txBody>
      </p:sp>
      <p:sp>
        <p:nvSpPr>
          <p:cNvPr id="14" name="Content Placeholder 3">
            <a:extLst>
              <a:ext uri="{FF2B5EF4-FFF2-40B4-BE49-F238E27FC236}">
                <a16:creationId xmlns:a16="http://schemas.microsoft.com/office/drawing/2014/main" id="{CD16661F-EAE0-4C7F-9692-49D72C489D61}"/>
              </a:ext>
            </a:extLst>
          </p:cNvPr>
          <p:cNvSpPr>
            <a:spLocks noGrp="1"/>
          </p:cNvSpPr>
          <p:nvPr>
            <p:ph sz="quarter" idx="15" hasCustomPrompt="1"/>
          </p:nvPr>
        </p:nvSpPr>
        <p:spPr>
          <a:xfrm>
            <a:off x="457200" y="1755648"/>
            <a:ext cx="11139488" cy="347472"/>
          </a:xfr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a:t>
            </a:r>
          </a:p>
        </p:txBody>
      </p:sp>
    </p:spTree>
    <p:extLst>
      <p:ext uri="{BB962C8B-B14F-4D97-AF65-F5344CB8AC3E}">
        <p14:creationId xmlns:p14="http://schemas.microsoft.com/office/powerpoint/2010/main" val="244336301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8" name="Slide Number Placeholder 17">
            <a:extLst>
              <a:ext uri="{FF2B5EF4-FFF2-40B4-BE49-F238E27FC236}">
                <a16:creationId xmlns:a16="http://schemas.microsoft.com/office/drawing/2014/main" id="{883DC24E-E3F7-4BC8-900C-101853E3858A}"/>
              </a:ext>
            </a:extLst>
          </p:cNvPr>
          <p:cNvSpPr>
            <a:spLocks noGrp="1"/>
          </p:cNvSpPr>
          <p:nvPr>
            <p:ph type="sldNum" sz="quarter" idx="18"/>
          </p:nvPr>
        </p:nvSpPr>
        <p:spPr/>
        <p:txBody>
          <a:bodyPr/>
          <a:lstStyle/>
          <a:p>
            <a:fld id="{DF2BF9F9-8A6D-4E51-9385-E6189FFC85C3}" type="slidenum">
              <a:rPr lang="en-US" smtClean="0"/>
              <a:t>‹#›</a:t>
            </a:fld>
            <a:endParaRPr lang="en-US" dirty="0"/>
          </a:p>
        </p:txBody>
      </p:sp>
    </p:spTree>
    <p:extLst>
      <p:ext uri="{BB962C8B-B14F-4D97-AF65-F5344CB8AC3E}">
        <p14:creationId xmlns:p14="http://schemas.microsoft.com/office/powerpoint/2010/main" val="2512067956"/>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61624" y="554774"/>
            <a:ext cx="1377873"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1">
                <a:solidFill>
                  <a:schemeClr val="accent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15">
            <a:extLst>
              <a:ext uri="{FF2B5EF4-FFF2-40B4-BE49-F238E27FC236}">
                <a16:creationId xmlns:a16="http://schemas.microsoft.com/office/drawing/2014/main" id="{91083FA0-9EF2-4A16-97E2-31A191960553}"/>
              </a:ext>
            </a:extLst>
          </p:cNvPr>
          <p:cNvSpPr>
            <a:spLocks noGrp="1"/>
          </p:cNvSpPr>
          <p:nvPr>
            <p:ph type="sldNum" sz="quarter" idx="10"/>
          </p:nvPr>
        </p:nvSpPr>
        <p:spPr/>
        <p:txBody>
          <a:bodyPr/>
          <a:lstStyle/>
          <a:p>
            <a:fld id="{C09AE16C-ACDD-4489-916D-57982D52A9AF}" type="slidenum">
              <a:rPr lang="en-US" smtClean="0"/>
              <a:t>‹#›</a:t>
            </a:fld>
            <a:endParaRPr lang="en-US" dirty="0"/>
          </a:p>
        </p:txBody>
      </p:sp>
      <p:sp>
        <p:nvSpPr>
          <p:cNvPr id="17" name="AIR.org">
            <a:extLst>
              <a:ext uri="{FF2B5EF4-FFF2-40B4-BE49-F238E27FC236}">
                <a16:creationId xmlns:a16="http://schemas.microsoft.com/office/drawing/2014/main" id="{0C6FAC9E-8B25-418E-8957-93C71669516D}"/>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48516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2E78-7333-B743-ABBD-8F2E5EE5E7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86238EF1-6817-5A41-9D38-EE0DE440CEA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7" name="Footer Placeholder 2">
            <a:extLst>
              <a:ext uri="{FF2B5EF4-FFF2-40B4-BE49-F238E27FC236}">
                <a16:creationId xmlns:a16="http://schemas.microsoft.com/office/drawing/2014/main" id="{0FDDB509-7460-B749-B541-841279C414C1}"/>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67498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FD91A92-7C21-9449-9EC9-9B806DAFD690}"/>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6" name="Footer Placeholder 2">
            <a:extLst>
              <a:ext uri="{FF2B5EF4-FFF2-40B4-BE49-F238E27FC236}">
                <a16:creationId xmlns:a16="http://schemas.microsoft.com/office/drawing/2014/main" id="{6E31FDE1-1C6F-2C42-9965-F263675ED91C}"/>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59364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E433-6A98-8048-B6CE-C2CA954BE0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916CE-1041-3146-99BA-7B408523286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D7DA2-D31C-B94E-B310-471104CF9C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1">
            <a:extLst>
              <a:ext uri="{FF2B5EF4-FFF2-40B4-BE49-F238E27FC236}">
                <a16:creationId xmlns:a16="http://schemas.microsoft.com/office/drawing/2014/main" id="{6CB83F68-C104-7943-A9B3-F9E8300C0D8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6BDCE419-29CB-F844-B4C3-2F03DCA31DB9}"/>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6161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67A3-9E83-9A41-A550-D75D27A09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37D97-1911-7E42-99E3-13BC64A7604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529F30-D568-6044-A807-9DB9397129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1">
            <a:extLst>
              <a:ext uri="{FF2B5EF4-FFF2-40B4-BE49-F238E27FC236}">
                <a16:creationId xmlns:a16="http://schemas.microsoft.com/office/drawing/2014/main" id="{B37D2563-B30E-954B-84AC-E1B52F603361}"/>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32B8AC3E-AD38-5543-9092-2CAF7B69709D}"/>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25062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BottomBar">
            <a:extLst>
              <a:ext uri="{FF2B5EF4-FFF2-40B4-BE49-F238E27FC236}">
                <a16:creationId xmlns:a16="http://schemas.microsoft.com/office/drawing/2014/main" id="{AE8E7C23-C67D-8C48-AC60-942E283BD79F}"/>
              </a:ext>
            </a:extLst>
          </p:cNvPr>
          <p:cNvSpPr>
            <a:spLocks noChangeArrowheads="1"/>
          </p:cNvSpPr>
          <p:nvPr userDrawn="1"/>
        </p:nvSpPr>
        <p:spPr bwMode="auto">
          <a:xfrm>
            <a:off x="0" y="6428772"/>
            <a:ext cx="12192000" cy="430852"/>
          </a:xfrm>
          <a:prstGeom prst="rect">
            <a:avLst/>
          </a:prstGeom>
          <a:solidFill>
            <a:srgbClr val="0065CC">
              <a:alpha val="50000"/>
            </a:srgbClr>
          </a:solidFill>
          <a:ln>
            <a:noFill/>
          </a:ln>
          <a:effectLst/>
        </p:spPr>
        <p:txBody>
          <a:bodyPr wrap="none" lIns="93266" tIns="46633" rIns="93266" bIns="46633" anchor="ctr"/>
          <a:lstStyle/>
          <a:p>
            <a:endParaRPr lang="en-US" baseline="0" noProof="0" dirty="0">
              <a:latin typeface="+mn-lt"/>
              <a:ea typeface="+mn-ea"/>
            </a:endParaRPr>
          </a:p>
        </p:txBody>
      </p:sp>
      <p:sp>
        <p:nvSpPr>
          <p:cNvPr id="11" name="Slide Number Placeholder 1">
            <a:extLst>
              <a:ext uri="{FF2B5EF4-FFF2-40B4-BE49-F238E27FC236}">
                <a16:creationId xmlns:a16="http://schemas.microsoft.com/office/drawing/2014/main" id="{2315FB06-F574-BC43-8C21-FFC3AA42266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2" name="Footer Placeholder 2">
            <a:extLst>
              <a:ext uri="{FF2B5EF4-FFF2-40B4-BE49-F238E27FC236}">
                <a16:creationId xmlns:a16="http://schemas.microsoft.com/office/drawing/2014/main" id="{3A4DC595-3E07-FC4F-8273-D92501E671C2}"/>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215908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832F0-BAA8-3E42-BFAA-40AB4D3A3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CD381-1A35-AB44-A23D-6DD5E202B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4DB4E-168F-5243-8145-8FC6D5CF6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CEBB2-7646-8149-8651-0FEE51D4F9C9}" type="datetimeFigureOut">
              <a:rPr lang="en-US" smtClean="0"/>
              <a:t>1/20/22</a:t>
            </a:fld>
            <a:endParaRPr lang="en-US"/>
          </a:p>
        </p:txBody>
      </p:sp>
      <p:sp>
        <p:nvSpPr>
          <p:cNvPr id="5" name="Footer Placeholder 4">
            <a:extLst>
              <a:ext uri="{FF2B5EF4-FFF2-40B4-BE49-F238E27FC236}">
                <a16:creationId xmlns:a16="http://schemas.microsoft.com/office/drawing/2014/main" id="{5CF1899D-75C1-0F42-B401-796B585C6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B1251-3E73-554D-8902-BFE2BE72A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DE345-E3B6-F548-B0D7-BDB1B58FC776}" type="slidenum">
              <a:rPr lang="en-US" smtClean="0"/>
              <a:t>‹#›</a:t>
            </a:fld>
            <a:endParaRPr lang="en-US"/>
          </a:p>
        </p:txBody>
      </p:sp>
    </p:spTree>
    <p:extLst>
      <p:ext uri="{BB962C8B-B14F-4D97-AF65-F5344CB8AC3E}">
        <p14:creationId xmlns:p14="http://schemas.microsoft.com/office/powerpoint/2010/main" val="33813991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2473716E-6EE0-4562-BBDE-EB44165E52CC}"/>
              </a:ext>
            </a:extLst>
          </p:cNvPr>
          <p:cNvSpPr/>
          <p:nvPr userDrawn="1"/>
        </p:nvSpPr>
        <p:spPr>
          <a:xfrm>
            <a:off x="0" y="0"/>
            <a:ext cx="12192000" cy="6464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ndParaRPr>
          </a:p>
        </p:txBody>
      </p:sp>
      <p:sp>
        <p:nvSpPr>
          <p:cNvPr id="20" name="Footer Placeholder 1">
            <a:extLst>
              <a:ext uri="{FF2B5EF4-FFF2-40B4-BE49-F238E27FC236}">
                <a16:creationId xmlns:a16="http://schemas.microsoft.com/office/drawing/2014/main" id="{C69F3FB0-1431-4AF2-8BF6-84A3451F303F}"/>
              </a:ext>
            </a:extLst>
          </p:cNvPr>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lumMod val="40000"/>
                    <a:lumOff val="60000"/>
                  </a:schemeClr>
                </a:solidFill>
                <a:latin typeface="Calibri"/>
                <a:ea typeface="Calibri"/>
                <a:cs typeface="Calibri"/>
              </a:defRPr>
            </a:lvl1pPr>
          </a:lstStyle>
          <a:p>
            <a:endParaRPr lang="en-US"/>
          </a:p>
        </p:txBody>
      </p:sp>
      <p:sp>
        <p:nvSpPr>
          <p:cNvPr id="21" name="Rectangle 20">
            <a:extLst>
              <a:ext uri="{FF2B5EF4-FFF2-40B4-BE49-F238E27FC236}">
                <a16:creationId xmlns:a16="http://schemas.microsoft.com/office/drawing/2014/main" id="{0D37FA54-8953-48E3-B253-EECFB40A4ED2}"/>
              </a:ext>
            </a:extLst>
          </p:cNvPr>
          <p:cNvSpPr/>
          <p:nvPr userDrawn="1"/>
        </p:nvSpPr>
        <p:spPr>
          <a:xfrm>
            <a:off x="0" y="646480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22" name="Organization">
            <a:extLst>
              <a:ext uri="{FF2B5EF4-FFF2-40B4-BE49-F238E27FC236}">
                <a16:creationId xmlns:a16="http://schemas.microsoft.com/office/drawing/2014/main" id="{EBA8F978-EF4E-4C42-BD96-D2F71DF5F3DA}"/>
              </a:ext>
            </a:extLst>
          </p:cNvPr>
          <p:cNvSpPr txBox="1">
            <a:spLocks/>
          </p:cNvSpPr>
          <p:nvPr userDrawn="1"/>
        </p:nvSpPr>
        <p:spPr>
          <a:xfrm>
            <a:off x="457200" y="6519672"/>
            <a:ext cx="5000087" cy="213776"/>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b="0" i="0" spc="0" baseline="0">
                <a:solidFill>
                  <a:schemeClr val="tx1"/>
                </a:solidFill>
                <a:latin typeface="Calibri"/>
                <a:ea typeface="Calibri"/>
                <a:cs typeface="Calibri"/>
              </a:rPr>
              <a:t>Center on </a:t>
            </a:r>
            <a:r>
              <a:rPr lang="en-US" sz="1200" b="1" i="0" spc="0" baseline="0">
                <a:solidFill>
                  <a:schemeClr val="accent1"/>
                </a:solidFill>
                <a:latin typeface="Calibri"/>
                <a:ea typeface="Calibri"/>
                <a:cs typeface="Calibri"/>
              </a:rPr>
              <a:t>GREAT TEACHERS </a:t>
            </a:r>
            <a:r>
              <a:rPr lang="en-US" sz="1200" b="0" i="0" spc="0" baseline="0">
                <a:solidFill>
                  <a:srgbClr val="939598"/>
                </a:solidFill>
                <a:latin typeface="Calibri"/>
                <a:ea typeface="Calibri"/>
                <a:cs typeface="Calibri"/>
              </a:rPr>
              <a:t>&amp;</a:t>
            </a:r>
            <a:r>
              <a:rPr lang="en-US" sz="1200" b="0" i="0" spc="0" baseline="0">
                <a:solidFill>
                  <a:schemeClr val="tx1"/>
                </a:solidFill>
                <a:latin typeface="Calibri"/>
                <a:ea typeface="Calibri"/>
                <a:cs typeface="Calibri"/>
              </a:rPr>
              <a:t> </a:t>
            </a:r>
            <a:r>
              <a:rPr lang="en-US" sz="1200" b="1" i="0" spc="0" baseline="0">
                <a:solidFill>
                  <a:schemeClr val="accent1"/>
                </a:solidFill>
                <a:latin typeface="Calibri"/>
                <a:ea typeface="Calibri"/>
                <a:cs typeface="Calibri"/>
              </a:rPr>
              <a:t>LEADERS</a:t>
            </a:r>
            <a:r>
              <a:rPr lang="en-US" sz="1200" b="0" i="0" spc="0" baseline="0">
                <a:solidFill>
                  <a:schemeClr val="tx1"/>
                </a:solidFill>
                <a:latin typeface="Calibri"/>
                <a:ea typeface="Calibri"/>
                <a:cs typeface="Calibri"/>
              </a:rPr>
              <a:t> at the American Institutes for Research®</a:t>
            </a:r>
          </a:p>
        </p:txBody>
      </p:sp>
      <p:cxnSp>
        <p:nvCxnSpPr>
          <p:cNvPr id="23" name="Straight Connector 22">
            <a:extLst>
              <a:ext uri="{FF2B5EF4-FFF2-40B4-BE49-F238E27FC236}">
                <a16:creationId xmlns:a16="http://schemas.microsoft.com/office/drawing/2014/main" id="{A710433F-D1E6-4E3B-9E13-5E1072530C0E}"/>
              </a:ext>
            </a:extLst>
          </p:cNvPr>
          <p:cNvCxnSpPr>
            <a:cxnSpLocks/>
          </p:cNvCxnSpPr>
          <p:nvPr userDrawn="1"/>
        </p:nvCxnSpPr>
        <p:spPr>
          <a:xfrm>
            <a:off x="0" y="6464808"/>
            <a:ext cx="121889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9377FDD-B1CE-4DEE-AE88-116223304DD5}"/>
              </a:ext>
            </a:extLst>
          </p:cNvPr>
          <p:cNvCxnSpPr>
            <a:cxnSpLocks/>
          </p:cNvCxnSpPr>
          <p:nvPr userDrawn="1"/>
        </p:nvCxnSpPr>
        <p:spPr>
          <a:xfrm>
            <a:off x="457198" y="6464808"/>
            <a:ext cx="50000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itle Placeholder">
            <a:extLst>
              <a:ext uri="{FF2B5EF4-FFF2-40B4-BE49-F238E27FC236}">
                <a16:creationId xmlns:a16="http://schemas.microsoft.com/office/drawing/2014/main" id="{69FB4E7F-060B-4223-821E-06A5EA4ADCFE}"/>
              </a:ext>
            </a:extLst>
          </p:cNvP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r>
              <a:rPr lang="en-US"/>
              <a:t>Wide Screen Slide Titles Are 36 Points (pts.), Accent 1 Color </a:t>
            </a:r>
            <a:br>
              <a:rPr lang="en-US"/>
            </a:br>
            <a:r>
              <a:rPr lang="en-US"/>
              <a:t>(RGB 0/94/184)</a:t>
            </a:r>
          </a:p>
        </p:txBody>
      </p:sp>
      <p:sp>
        <p:nvSpPr>
          <p:cNvPr id="26" name="Text Placeholder">
            <a:extLst>
              <a:ext uri="{FF2B5EF4-FFF2-40B4-BE49-F238E27FC236}">
                <a16:creationId xmlns:a16="http://schemas.microsoft.com/office/drawing/2014/main" id="{7ACCDB30-B8E4-4D1F-8EAC-AC78346FC64D}"/>
              </a:ext>
            </a:extLst>
          </p:cNvP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a:t>Bullet 1, bullet character 149. Wide screen content and all bullet text is Calibri 24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7" name="Slide Number">
            <a:extLst>
              <a:ext uri="{FF2B5EF4-FFF2-40B4-BE49-F238E27FC236}">
                <a16:creationId xmlns:a16="http://schemas.microsoft.com/office/drawing/2014/main" id="{126C9126-C5E8-4DE1-95E0-42C8608CF87E}"/>
              </a:ext>
            </a:extLst>
          </p:cNvPr>
          <p:cNvSpPr>
            <a:spLocks noGrp="1"/>
          </p:cNvSpPr>
          <p:nvPr>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1517419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hf hdr="0" ftr="0" dt="0"/>
  <p:txStyles>
    <p:title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accent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accent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mailto:tcausey@air.org"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mailto:rmadison-harris@air.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hyperlink" Target="https://images.all4ed.org/" TargetMode="External"/><Relationship Id="rId4" Type="http://schemas.openxmlformats.org/officeDocument/2006/relationships/hyperlink" Target="https://www.air.org/developing-core-elements-personalized-lear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ir.org/developing-core-elements-personalized-learning"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hyperlink" Target="https://ies.ed.gov/ncee/edlabs/regions/southwest/ask-a-rel/AAR-26-Student-Agency-508.pdf"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LearningForward?ref_src=twsrc%5Egoogle%7Ctwcamp%5Eserp%7Ctwgr%5Eautho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hyperlink" Target="http://www.pngall.com/x-letter-png/download/43965" TargetMode="External"/><Relationship Id="rId2" Type="http://schemas.openxmlformats.org/officeDocument/2006/relationships/image" Target="../media/image35.png"/><Relationship Id="rId1" Type="http://schemas.openxmlformats.org/officeDocument/2006/relationships/slideLayout" Target="../slideLayouts/slideLayout53.xml"/><Relationship Id="rId4" Type="http://schemas.openxmlformats.org/officeDocument/2006/relationships/hyperlink" Target="https://www.todos-math.org/assets/documents/TEEMv1n1excerpt.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ifl-news.pitt.edu/2019/06/agency-and-voice-a-push-for-greater-equity-and-what-it-looks-like-in-math/" TargetMode="Externa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journals.sagepub.com/doi/full/10.1177/2381336919870219" TargetMode="Externa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iles.eric.ed.gov/fulltext/EJ1071416.pdf"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Hip_hop_icon.svg" TargetMode="Externa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s://journals.sagepub.com/doi/full/10.1177/2381336919870219" TargetMode="External"/><Relationship Id="rId2" Type="http://schemas.openxmlformats.org/officeDocument/2006/relationships/hyperlink" Target="https://files.eric.ed.gov/fulltext/EJ1071416.pdf" TargetMode="External"/><Relationship Id="rId1" Type="http://schemas.openxmlformats.org/officeDocument/2006/relationships/slideLayout" Target="../slideLayouts/slideLayout44.xml"/><Relationship Id="rId6" Type="http://schemas.openxmlformats.org/officeDocument/2006/relationships/hyperlink" Target="https://www.researchgate.net/publication/254344825" TargetMode="External"/><Relationship Id="rId5" Type="http://schemas.openxmlformats.org/officeDocument/2006/relationships/hyperlink" Target="http://www.ifl-news.pitt.edu/2019/06/agency-and-voice-a-push-for-greater-equity-and-what-it-looks-like-in-math/" TargetMode="External"/><Relationship Id="rId4" Type="http://schemas.openxmlformats.org/officeDocument/2006/relationships/hyperlink" Target="https://www.todos-math.org/assets/documents/TEEMv1n1excerpt.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nk.springer.com/article/10.1007/s10648-008-9082-7" TargetMode="External"/><Relationship Id="rId2" Type="http://schemas.openxmlformats.org/officeDocument/2006/relationships/hyperlink" Target="http://kanagawa.lti.cs.cmu.edu/olcts09/sites/default/files/Hmelo-Silver_2004.pdf" TargetMode="External"/><Relationship Id="rId1" Type="http://schemas.openxmlformats.org/officeDocument/2006/relationships/slideLayout" Target="../slideLayouts/slideLayout44.xml"/><Relationship Id="rId6" Type="http://schemas.openxmlformats.org/officeDocument/2006/relationships/hyperlink" Target="https://eric.ed.gov/?id=ED577336" TargetMode="External"/><Relationship Id="rId5" Type="http://schemas.openxmlformats.org/officeDocument/2006/relationships/hyperlink" Target="https://eric.ed.gov/?id=EJ1098427" TargetMode="External"/><Relationship Id="rId4" Type="http://schemas.openxmlformats.org/officeDocument/2006/relationships/hyperlink" Target="https://www.davidsongifted.org/Search-Database/entry/A1070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tcausey@air.org" TargetMode="External"/><Relationship Id="rId2" Type="http://schemas.openxmlformats.org/officeDocument/2006/relationships/hyperlink" Target="mailto:rmadison-harris@air.org"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tiff"/></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urveymonkey.de/r/NBZ6229"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poweredbytitleii.com/" TargetMode="External"/><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learningforward.org/advocacy/?utm_source=Informz&amp;utm_medium=Email&amp;utm_campaign=advocacy&amp;_zs=o4W3f1&amp;_zl=kJsb7"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learningforward.org/journal/leading-for-equity/" TargetMode="External"/><Relationship Id="rId7"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hyperlink" Target="https://essa.learningforward.org/" TargetMode="External"/><Relationship Id="rId4" Type="http://schemas.openxmlformats.org/officeDocument/2006/relationships/hyperlink" Target="https://learningforward.org/2021/12/14/the-learning-professionals-top-10-articles-of-202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her hand on her face in front of a wall with art&#10;&#10;Description automatically generated with low confidence">
            <a:extLst>
              <a:ext uri="{FF2B5EF4-FFF2-40B4-BE49-F238E27FC236}">
                <a16:creationId xmlns:a16="http://schemas.microsoft.com/office/drawing/2014/main" id="{EBDC4786-A967-A84A-9A76-51AD71C48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644868" y="0"/>
            <a:ext cx="8554875" cy="5202059"/>
          </a:xfrm>
          <a:prstGeom prst="rect">
            <a:avLst/>
          </a:prstGeom>
          <a:noFill/>
        </p:spPr>
      </p:pic>
      <p:sp>
        <p:nvSpPr>
          <p:cNvPr id="20" name="Round Same Side Corner Rectangle 19">
            <a:extLst>
              <a:ext uri="{FF2B5EF4-FFF2-40B4-BE49-F238E27FC236}">
                <a16:creationId xmlns:a16="http://schemas.microsoft.com/office/drawing/2014/main" id="{F8AF484D-D830-EC41-B721-331C5885CE1C}"/>
              </a:ext>
            </a:extLst>
          </p:cNvPr>
          <p:cNvSpPr/>
          <p:nvPr/>
        </p:nvSpPr>
        <p:spPr bwMode="gray">
          <a:xfrm rot="5400000">
            <a:off x="-1414612" y="1392523"/>
            <a:ext cx="6452003" cy="3666958"/>
          </a:xfrm>
          <a:prstGeom prst="round2SameRect">
            <a:avLst>
              <a:gd name="adj1" fmla="val 0"/>
              <a:gd name="adj2" fmla="val 0"/>
            </a:avLst>
          </a:prstGeom>
          <a:solidFill>
            <a:schemeClr val="accent1">
              <a:lumMod val="50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Slide Number Placeholder 1">
            <a:extLst>
              <a:ext uri="{FF2B5EF4-FFF2-40B4-BE49-F238E27FC236}">
                <a16:creationId xmlns:a16="http://schemas.microsoft.com/office/drawing/2014/main" id="{7690D66C-0D50-F74F-A4D0-70C6F3569644}"/>
              </a:ext>
            </a:extLst>
          </p:cNvPr>
          <p:cNvSpPr txBox="1">
            <a:spLocks/>
          </p:cNvSpPr>
          <p:nvPr/>
        </p:nvSpPr>
        <p:spPr>
          <a:xfrm>
            <a:off x="9941378"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a:t>
            </a:fld>
            <a:endParaRPr lang="en-US" dirty="0"/>
          </a:p>
        </p:txBody>
      </p:sp>
      <p:sp>
        <p:nvSpPr>
          <p:cNvPr id="22" name="Footer Placeholder 2">
            <a:extLst>
              <a:ext uri="{FF2B5EF4-FFF2-40B4-BE49-F238E27FC236}">
                <a16:creationId xmlns:a16="http://schemas.microsoft.com/office/drawing/2014/main" id="{7B58143D-1E1E-464D-9C52-186BD2DB9C49}"/>
              </a:ext>
            </a:extLst>
          </p:cNvPr>
          <p:cNvSpPr txBox="1">
            <a:spLocks/>
          </p:cNvSpPr>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dirty="0">
                <a:solidFill>
                  <a:srgbClr val="1F497D"/>
                </a:solidFill>
                <a:latin typeface="Arial"/>
                <a:cs typeface="Arial"/>
              </a:rPr>
              <a:t>www.learningforward.org</a:t>
            </a:r>
          </a:p>
        </p:txBody>
      </p:sp>
      <p:sp>
        <p:nvSpPr>
          <p:cNvPr id="23" name="Round Same Side Corner Rectangle 22">
            <a:extLst>
              <a:ext uri="{FF2B5EF4-FFF2-40B4-BE49-F238E27FC236}">
                <a16:creationId xmlns:a16="http://schemas.microsoft.com/office/drawing/2014/main" id="{776CA43E-46A0-6A42-B7BC-491ADC6C2DDB}"/>
              </a:ext>
            </a:extLst>
          </p:cNvPr>
          <p:cNvSpPr/>
          <p:nvPr/>
        </p:nvSpPr>
        <p:spPr bwMode="gray">
          <a:xfrm rot="5400000">
            <a:off x="5651617" y="-1330064"/>
            <a:ext cx="874420" cy="12206343"/>
          </a:xfrm>
          <a:prstGeom prst="round2SameRect">
            <a:avLst>
              <a:gd name="adj1" fmla="val 0"/>
              <a:gd name="adj2" fmla="val 0"/>
            </a:avLst>
          </a:prstGeom>
          <a:solidFill>
            <a:schemeClr val="accent5">
              <a:lumMod val="75000"/>
              <a:alpha val="87059"/>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24" name="TextBox 23">
            <a:extLst>
              <a:ext uri="{FF2B5EF4-FFF2-40B4-BE49-F238E27FC236}">
                <a16:creationId xmlns:a16="http://schemas.microsoft.com/office/drawing/2014/main" id="{C577AB57-501E-D34C-8E9E-2FB62B824CAB}"/>
              </a:ext>
            </a:extLst>
          </p:cNvPr>
          <p:cNvSpPr txBox="1"/>
          <p:nvPr/>
        </p:nvSpPr>
        <p:spPr>
          <a:xfrm>
            <a:off x="232908" y="4357533"/>
            <a:ext cx="3086859" cy="769441"/>
          </a:xfrm>
          <a:prstGeom prst="rect">
            <a:avLst/>
          </a:prstGeom>
          <a:noFill/>
        </p:spPr>
        <p:txBody>
          <a:bodyPr wrap="square" rtlCol="0">
            <a:spAutoFit/>
          </a:bodyPr>
          <a:lstStyle/>
          <a:p>
            <a:r>
              <a:rPr lang="en-US" sz="2200" kern="0" dirty="0">
                <a:solidFill>
                  <a:schemeClr val="bg1"/>
                </a:solidFill>
                <a:latin typeface="Arial"/>
                <a:cs typeface="Arial"/>
              </a:rPr>
              <a:t>Webinar</a:t>
            </a:r>
          </a:p>
          <a:p>
            <a:r>
              <a:rPr lang="en-US" sz="2200" kern="0" dirty="0">
                <a:solidFill>
                  <a:schemeClr val="bg1"/>
                </a:solidFill>
                <a:latin typeface="Arial"/>
                <a:cs typeface="Arial"/>
              </a:rPr>
              <a:t>January 20, 2022</a:t>
            </a:r>
          </a:p>
        </p:txBody>
      </p:sp>
      <p:sp>
        <p:nvSpPr>
          <p:cNvPr id="26" name="Round Same Side Corner Rectangle 25">
            <a:extLst>
              <a:ext uri="{FF2B5EF4-FFF2-40B4-BE49-F238E27FC236}">
                <a16:creationId xmlns:a16="http://schemas.microsoft.com/office/drawing/2014/main" id="{224F5650-04AC-2A4B-B0E7-FCF3597C466D}"/>
              </a:ext>
            </a:extLst>
          </p:cNvPr>
          <p:cNvSpPr/>
          <p:nvPr/>
        </p:nvSpPr>
        <p:spPr bwMode="gray">
          <a:xfrm rot="5400000">
            <a:off x="3924732" y="1254229"/>
            <a:ext cx="1249944" cy="9159095"/>
          </a:xfrm>
          <a:prstGeom prst="round2SameRect">
            <a:avLst>
              <a:gd name="adj1" fmla="val 0"/>
              <a:gd name="adj2" fmla="val 0"/>
            </a:avLst>
          </a:prstGeom>
          <a:solidFill>
            <a:schemeClr val="accent5">
              <a:lumMod val="20000"/>
              <a:lumOff val="80000"/>
              <a:alpha val="77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20000"/>
                  <a:lumOff val="80000"/>
                </a:schemeClr>
              </a:solidFill>
            </a:endParaRPr>
          </a:p>
        </p:txBody>
      </p:sp>
      <p:sp>
        <p:nvSpPr>
          <p:cNvPr id="27" name="TextBox 26">
            <a:extLst>
              <a:ext uri="{FF2B5EF4-FFF2-40B4-BE49-F238E27FC236}">
                <a16:creationId xmlns:a16="http://schemas.microsoft.com/office/drawing/2014/main" id="{041BC848-7D3D-184F-8214-8B5AEEF54580}"/>
              </a:ext>
            </a:extLst>
          </p:cNvPr>
          <p:cNvSpPr txBox="1"/>
          <p:nvPr/>
        </p:nvSpPr>
        <p:spPr>
          <a:xfrm>
            <a:off x="218620" y="5250717"/>
            <a:ext cx="3006228" cy="1138773"/>
          </a:xfrm>
          <a:prstGeom prst="rect">
            <a:avLst/>
          </a:prstGeom>
          <a:noFill/>
        </p:spPr>
        <p:txBody>
          <a:bodyPr wrap="square" rtlCol="0">
            <a:spAutoFit/>
          </a:bodyPr>
          <a:lstStyle/>
          <a:p>
            <a:r>
              <a:rPr lang="en-US" sz="2200" kern="0" dirty="0">
                <a:solidFill>
                  <a:schemeClr val="accent1">
                    <a:lumMod val="50000"/>
                  </a:schemeClr>
                </a:solidFill>
                <a:latin typeface="Arial"/>
                <a:cs typeface="Arial"/>
              </a:rPr>
              <a:t>If you can see the </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slide and hear the</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music, you are all set</a:t>
            </a:r>
            <a:r>
              <a:rPr lang="en-US" sz="2400" kern="0" dirty="0">
                <a:solidFill>
                  <a:schemeClr val="accent1">
                    <a:lumMod val="50000"/>
                  </a:schemeClr>
                </a:solidFill>
                <a:latin typeface="Arial"/>
                <a:cs typeface="Arial"/>
              </a:rPr>
              <a:t>.</a:t>
            </a:r>
          </a:p>
        </p:txBody>
      </p:sp>
      <p:sp>
        <p:nvSpPr>
          <p:cNvPr id="28" name="Rectangle 1134">
            <a:extLst>
              <a:ext uri="{FF2B5EF4-FFF2-40B4-BE49-F238E27FC236}">
                <a16:creationId xmlns:a16="http://schemas.microsoft.com/office/drawing/2014/main" id="{7853B762-0AB9-D546-9012-59A07FD5DB06}"/>
              </a:ext>
            </a:extLst>
          </p:cNvPr>
          <p:cNvSpPr>
            <a:spLocks noChangeArrowheads="1"/>
          </p:cNvSpPr>
          <p:nvPr/>
        </p:nvSpPr>
        <p:spPr bwMode="gray">
          <a:xfrm>
            <a:off x="-1" y="6420256"/>
            <a:ext cx="12190061" cy="437744"/>
          </a:xfrm>
          <a:prstGeom prst="rect">
            <a:avLst/>
          </a:prstGeom>
          <a:solidFill>
            <a:srgbClr val="00B18C"/>
          </a:solidFill>
          <a:ln>
            <a:noFill/>
          </a:ln>
          <a:effectLst/>
        </p:spPr>
        <p:txBody>
          <a:bodyPr wrap="none" lIns="91381" tIns="45690" rIns="91381" bIns="45690" anchor="ctr"/>
          <a:lstStyle/>
          <a:p>
            <a:pPr algn="ctr" defTabSz="913818">
              <a:defRPr/>
            </a:pPr>
            <a:endParaRPr lang="en-US" sz="1400" kern="0" dirty="0">
              <a:solidFill>
                <a:sysClr val="windowText" lastClr="000000"/>
              </a:solidFill>
              <a:latin typeface="Arial"/>
            </a:endParaRPr>
          </a:p>
        </p:txBody>
      </p:sp>
      <p:sp>
        <p:nvSpPr>
          <p:cNvPr id="30" name="TextBox 29">
            <a:extLst>
              <a:ext uri="{FF2B5EF4-FFF2-40B4-BE49-F238E27FC236}">
                <a16:creationId xmlns:a16="http://schemas.microsoft.com/office/drawing/2014/main" id="{FE8C429C-8389-CE44-AA20-5BA55404B850}"/>
              </a:ext>
            </a:extLst>
          </p:cNvPr>
          <p:cNvSpPr txBox="1"/>
          <p:nvPr/>
        </p:nvSpPr>
        <p:spPr>
          <a:xfrm>
            <a:off x="3752425" y="5250717"/>
            <a:ext cx="6188953" cy="1107996"/>
          </a:xfrm>
          <a:prstGeom prst="rect">
            <a:avLst/>
          </a:prstGeom>
          <a:noFill/>
        </p:spPr>
        <p:txBody>
          <a:bodyPr wrap="square" rtlCol="0">
            <a:spAutoFit/>
          </a:bodyPr>
          <a:lstStyle/>
          <a:p>
            <a:r>
              <a:rPr lang="en-US" sz="2200" kern="0" dirty="0">
                <a:solidFill>
                  <a:schemeClr val="accent1">
                    <a:lumMod val="50000"/>
                  </a:schemeClr>
                </a:solidFill>
                <a:latin typeface="Arial"/>
                <a:cs typeface="Arial"/>
              </a:rPr>
              <a:t>All attendees are muted upon entry. </a:t>
            </a:r>
          </a:p>
          <a:p>
            <a:r>
              <a:rPr lang="en-US" sz="2200" kern="0" dirty="0">
                <a:solidFill>
                  <a:schemeClr val="accent1">
                    <a:lumMod val="50000"/>
                  </a:schemeClr>
                </a:solidFill>
                <a:latin typeface="Arial"/>
                <a:cs typeface="Arial"/>
              </a:rPr>
              <a:t>Please use the chat feature for comments </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and questions during the webinar.</a:t>
            </a:r>
            <a:endParaRPr lang="en-US" sz="2400" kern="0" dirty="0">
              <a:solidFill>
                <a:schemeClr val="accent1">
                  <a:lumMod val="50000"/>
                </a:schemeClr>
              </a:solidFill>
              <a:latin typeface="Arial"/>
              <a:cs typeface="Arial"/>
            </a:endParaRPr>
          </a:p>
        </p:txBody>
      </p:sp>
      <p:sp>
        <p:nvSpPr>
          <p:cNvPr id="31" name="TextBox 30">
            <a:extLst>
              <a:ext uri="{FF2B5EF4-FFF2-40B4-BE49-F238E27FC236}">
                <a16:creationId xmlns:a16="http://schemas.microsoft.com/office/drawing/2014/main" id="{166764A8-4677-724A-94B6-D3E878AE530E}"/>
              </a:ext>
            </a:extLst>
          </p:cNvPr>
          <p:cNvSpPr txBox="1"/>
          <p:nvPr/>
        </p:nvSpPr>
        <p:spPr>
          <a:xfrm>
            <a:off x="3757426" y="4445300"/>
            <a:ext cx="7010658" cy="646331"/>
          </a:xfrm>
          <a:prstGeom prst="rect">
            <a:avLst/>
          </a:prstGeom>
          <a:noFill/>
        </p:spPr>
        <p:txBody>
          <a:bodyPr wrap="square" rtlCol="0">
            <a:spAutoFit/>
          </a:bodyPr>
          <a:lstStyle/>
          <a:p>
            <a:r>
              <a:rPr lang="en-US" sz="3600" b="1" kern="0" dirty="0">
                <a:solidFill>
                  <a:schemeClr val="bg1"/>
                </a:solidFill>
                <a:latin typeface="Arial"/>
                <a:cs typeface="Arial"/>
              </a:rPr>
              <a:t>Welcome! </a:t>
            </a:r>
            <a:r>
              <a:rPr lang="en-US" sz="3600" kern="0" dirty="0">
                <a:solidFill>
                  <a:schemeClr val="bg1"/>
                </a:solidFill>
                <a:latin typeface="Arial"/>
                <a:cs typeface="Arial"/>
              </a:rPr>
              <a:t>We will begin shortly.</a:t>
            </a:r>
          </a:p>
        </p:txBody>
      </p:sp>
      <p:pic>
        <p:nvPicPr>
          <p:cNvPr id="32" name="Picture 31" descr="LFlogo-proflearntagline.eps">
            <a:extLst>
              <a:ext uri="{FF2B5EF4-FFF2-40B4-BE49-F238E27FC236}">
                <a16:creationId xmlns:a16="http://schemas.microsoft.com/office/drawing/2014/main" id="{31A9B27B-7C15-884B-A059-31436878A1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1620" y="5319721"/>
            <a:ext cx="2759993" cy="923398"/>
          </a:xfrm>
          <a:prstGeom prst="rect">
            <a:avLst/>
          </a:prstGeom>
        </p:spPr>
      </p:pic>
      <p:sp>
        <p:nvSpPr>
          <p:cNvPr id="17" name="TextBox 16">
            <a:extLst>
              <a:ext uri="{FF2B5EF4-FFF2-40B4-BE49-F238E27FC236}">
                <a16:creationId xmlns:a16="http://schemas.microsoft.com/office/drawing/2014/main" id="{1F09F66F-C140-E341-8101-0515AA765B44}"/>
              </a:ext>
            </a:extLst>
          </p:cNvPr>
          <p:cNvSpPr txBox="1"/>
          <p:nvPr/>
        </p:nvSpPr>
        <p:spPr>
          <a:xfrm>
            <a:off x="220207" y="250894"/>
            <a:ext cx="3312103" cy="3736792"/>
          </a:xfrm>
          <a:prstGeom prst="rect">
            <a:avLst/>
          </a:prstGeom>
          <a:noFill/>
        </p:spPr>
        <p:txBody>
          <a:bodyPr wrap="square">
            <a:spAutoFit/>
          </a:bodyPr>
          <a:lstStyle/>
          <a:p>
            <a:pPr lvl="0">
              <a:lnSpc>
                <a:spcPts val="4820"/>
              </a:lnSpc>
              <a:spcBef>
                <a:spcPts val="3000"/>
              </a:spcBef>
              <a:defRPr/>
            </a:pPr>
            <a:r>
              <a:rPr lang="en-US" sz="3600" dirty="0">
                <a:solidFill>
                  <a:schemeClr val="bg1"/>
                </a:solidFill>
                <a:latin typeface="Arial" panose="020B0604020202020204" pitchFamily="34" charset="0"/>
                <a:cs typeface="Arial" panose="020B0604020202020204" pitchFamily="34" charset="0"/>
              </a:rPr>
              <a:t>Supporting and Encouraging Student Voice and Agency: Experiences and Resources</a:t>
            </a:r>
          </a:p>
        </p:txBody>
      </p:sp>
    </p:spTree>
    <p:extLst>
      <p:ext uri="{BB962C8B-B14F-4D97-AF65-F5344CB8AC3E}">
        <p14:creationId xmlns:p14="http://schemas.microsoft.com/office/powerpoint/2010/main" val="338196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A1085E-12F2-1D47-BDDD-875CD0DED762}"/>
              </a:ext>
            </a:extLst>
          </p:cNvPr>
          <p:cNvSpPr/>
          <p:nvPr/>
        </p:nvSpPr>
        <p:spPr>
          <a:xfrm>
            <a:off x="0" y="674558"/>
            <a:ext cx="12192000" cy="57542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17FFEC5-558D-8C4B-826B-A59DA6F79482}"/>
              </a:ext>
            </a:extLst>
          </p:cNvPr>
          <p:cNvPicPr>
            <a:picLocks noChangeAspect="1"/>
          </p:cNvPicPr>
          <p:nvPr/>
        </p:nvPicPr>
        <p:blipFill>
          <a:blip r:embed="rId3"/>
          <a:stretch>
            <a:fillRect/>
          </a:stretch>
        </p:blipFill>
        <p:spPr>
          <a:xfrm>
            <a:off x="1498662" y="889609"/>
            <a:ext cx="2104865" cy="2638097"/>
          </a:xfrm>
          <a:prstGeom prst="rect">
            <a:avLst/>
          </a:prstGeom>
        </p:spPr>
      </p:pic>
      <p:pic>
        <p:nvPicPr>
          <p:cNvPr id="10" name="Picture 9" descr="A picture containing person, smiling, posing, close&#10;&#10;Description automatically generated">
            <a:extLst>
              <a:ext uri="{FF2B5EF4-FFF2-40B4-BE49-F238E27FC236}">
                <a16:creationId xmlns:a16="http://schemas.microsoft.com/office/drawing/2014/main" id="{791CE3F7-8926-2842-A808-06997931CC60}"/>
              </a:ext>
            </a:extLst>
          </p:cNvPr>
          <p:cNvPicPr>
            <a:picLocks noChangeAspect="1"/>
          </p:cNvPicPr>
          <p:nvPr/>
        </p:nvPicPr>
        <p:blipFill>
          <a:blip r:embed="rId4"/>
          <a:stretch>
            <a:fillRect/>
          </a:stretch>
        </p:blipFill>
        <p:spPr>
          <a:xfrm>
            <a:off x="5121829" y="883064"/>
            <a:ext cx="2104865" cy="2638097"/>
          </a:xfrm>
          <a:prstGeom prst="rect">
            <a:avLst/>
          </a:prstGeom>
        </p:spPr>
      </p:pic>
      <p:pic>
        <p:nvPicPr>
          <p:cNvPr id="12" name="Picture 11" descr="A picture containing person, indoor, wall&#10;&#10;Description automatically generated">
            <a:extLst>
              <a:ext uri="{FF2B5EF4-FFF2-40B4-BE49-F238E27FC236}">
                <a16:creationId xmlns:a16="http://schemas.microsoft.com/office/drawing/2014/main" id="{9014CFD5-75F4-FE4A-BF2D-E561BFB25BA4}"/>
              </a:ext>
            </a:extLst>
          </p:cNvPr>
          <p:cNvPicPr>
            <a:picLocks noChangeAspect="1"/>
          </p:cNvPicPr>
          <p:nvPr/>
        </p:nvPicPr>
        <p:blipFill>
          <a:blip r:embed="rId5"/>
          <a:stretch>
            <a:fillRect/>
          </a:stretch>
        </p:blipFill>
        <p:spPr>
          <a:xfrm>
            <a:off x="8675509" y="881687"/>
            <a:ext cx="2120431" cy="2629535"/>
          </a:xfrm>
          <a:prstGeom prst="rect">
            <a:avLst/>
          </a:prstGeom>
        </p:spPr>
      </p:pic>
      <p:sp>
        <p:nvSpPr>
          <p:cNvPr id="20" name="Shape 65">
            <a:extLst>
              <a:ext uri="{FF2B5EF4-FFF2-40B4-BE49-F238E27FC236}">
                <a16:creationId xmlns:a16="http://schemas.microsoft.com/office/drawing/2014/main" id="{23847587-A152-489A-A5E3-51AA0294E277}"/>
              </a:ext>
            </a:extLst>
          </p:cNvPr>
          <p:cNvSpPr txBox="1"/>
          <p:nvPr/>
        </p:nvSpPr>
        <p:spPr>
          <a:xfrm>
            <a:off x="1498662" y="3655426"/>
            <a:ext cx="2643694" cy="2686033"/>
          </a:xfrm>
          <a:prstGeom prst="rect">
            <a:avLst/>
          </a:prstGeom>
          <a:noFill/>
          <a:ln>
            <a:noFill/>
          </a:ln>
        </p:spPr>
        <p:txBody>
          <a:bodyPr spcFirstLastPara="1" wrap="square" lIns="0" tIns="0" rIns="0" bIns="0" anchor="t" anchorCtr="0">
            <a:noAutofit/>
          </a:bodyPr>
          <a:lstStyle/>
          <a:p>
            <a:r>
              <a:rPr lang="en-US" sz="2200" b="1" dirty="0">
                <a:solidFill>
                  <a:schemeClr val="bg1"/>
                </a:solidFill>
                <a:latin typeface="Arial" panose="020B0604020202020204" pitchFamily="34" charset="0"/>
                <a:cs typeface="Arial" panose="020B0604020202020204" pitchFamily="34" charset="0"/>
              </a:rPr>
              <a:t>Robyn Madison-Harris</a:t>
            </a:r>
          </a:p>
          <a:p>
            <a:pPr>
              <a:spcBef>
                <a:spcPts val="700"/>
              </a:spcBef>
            </a:pPr>
            <a:r>
              <a:rPr lang="en-US" sz="2000" dirty="0">
                <a:solidFill>
                  <a:schemeClr val="bg1"/>
                </a:solidFill>
                <a:latin typeface="Arial" panose="020B0604020202020204" pitchFamily="34" charset="0"/>
                <a:cs typeface="Arial" panose="020B0604020202020204" pitchFamily="34" charset="0"/>
              </a:rPr>
              <a:t>Senior Technical Assistance  Consultant</a:t>
            </a:r>
          </a:p>
          <a:p>
            <a:pPr>
              <a:spcBef>
                <a:spcPts val="700"/>
              </a:spcBef>
            </a:pPr>
            <a:r>
              <a:rPr lang="en-US" sz="2000" dirty="0">
                <a:solidFill>
                  <a:schemeClr val="bg1"/>
                </a:solidFill>
                <a:latin typeface="Arial" panose="020B0604020202020204" pitchFamily="34" charset="0"/>
                <a:cs typeface="Arial" panose="020B0604020202020204" pitchFamily="34" charset="0"/>
              </a:rPr>
              <a:t>American Institutes for Research (AIR)</a:t>
            </a:r>
          </a:p>
          <a:p>
            <a:pPr>
              <a:spcBef>
                <a:spcPts val="700"/>
              </a:spcBef>
            </a:pPr>
            <a:r>
              <a:rPr lang="en-US" sz="2000" dirty="0">
                <a:solidFill>
                  <a:schemeClr val="bg1"/>
                </a:solidFill>
                <a:latin typeface="Arial" panose="020B0604020202020204" pitchFamily="34" charset="0"/>
                <a:cs typeface="Arial" panose="020B0604020202020204" pitchFamily="34" charset="0"/>
              </a:rPr>
              <a:t>Louisiana</a:t>
            </a:r>
          </a:p>
        </p:txBody>
      </p:sp>
      <p:sp>
        <p:nvSpPr>
          <p:cNvPr id="15" name="Shape 65">
            <a:extLst>
              <a:ext uri="{FF2B5EF4-FFF2-40B4-BE49-F238E27FC236}">
                <a16:creationId xmlns:a16="http://schemas.microsoft.com/office/drawing/2014/main" id="{AAB5F28A-9BA0-1D43-92DE-71084F1F0163}"/>
              </a:ext>
            </a:extLst>
          </p:cNvPr>
          <p:cNvSpPr txBox="1"/>
          <p:nvPr/>
        </p:nvSpPr>
        <p:spPr>
          <a:xfrm>
            <a:off x="8694986" y="3512433"/>
            <a:ext cx="3247093" cy="2757304"/>
          </a:xfrm>
          <a:prstGeom prst="rect">
            <a:avLst/>
          </a:prstGeom>
          <a:noFill/>
          <a:ln>
            <a:noFill/>
          </a:ln>
        </p:spPr>
        <p:txBody>
          <a:bodyPr spcFirstLastPara="1" wrap="square" lIns="0" tIns="0" rIns="0" bIns="0" anchor="t" anchorCtr="0">
            <a:noAutofit/>
          </a:bodyPr>
          <a:lstStyle/>
          <a:p>
            <a:pPr>
              <a:spcBef>
                <a:spcPts val="900"/>
              </a:spcBef>
            </a:pPr>
            <a:r>
              <a:rPr lang="en-US" sz="2200" b="1" dirty="0">
                <a:solidFill>
                  <a:schemeClr val="bg1"/>
                </a:solidFill>
                <a:latin typeface="Arial" panose="020B0604020202020204" pitchFamily="34" charset="0"/>
                <a:cs typeface="Arial" panose="020B0604020202020204" pitchFamily="34" charset="0"/>
              </a:rPr>
              <a:t>Sharon Oldham</a:t>
            </a:r>
          </a:p>
          <a:p>
            <a:pPr>
              <a:spcBef>
                <a:spcPts val="700"/>
              </a:spcBef>
            </a:pPr>
            <a:r>
              <a:rPr lang="en-US" sz="2000" dirty="0">
                <a:solidFill>
                  <a:schemeClr val="bg1"/>
                </a:solidFill>
                <a:latin typeface="Arial" panose="020B0604020202020204" pitchFamily="34" charset="0"/>
                <a:cs typeface="Arial" panose="020B0604020202020204" pitchFamily="34" charset="0"/>
              </a:rPr>
              <a:t>Consultant at Learning Forward and Hub Improvement facilitator</a:t>
            </a:r>
          </a:p>
          <a:p>
            <a:pPr>
              <a:spcBef>
                <a:spcPts val="700"/>
              </a:spcBef>
            </a:pPr>
            <a:r>
              <a:rPr lang="en-US" sz="2000" dirty="0">
                <a:solidFill>
                  <a:schemeClr val="bg1"/>
                </a:solidFill>
                <a:latin typeface="Arial" panose="020B0604020202020204" pitchFamily="34" charset="0"/>
                <a:cs typeface="Arial" panose="020B0604020202020204" pitchFamily="34" charset="0"/>
              </a:rPr>
              <a:t>Texas Network for School Improvement (TXNSI)</a:t>
            </a:r>
          </a:p>
          <a:p>
            <a:pPr>
              <a:spcBef>
                <a:spcPts val="700"/>
              </a:spcBef>
            </a:pPr>
            <a:r>
              <a:rPr lang="en-US" sz="2000" dirty="0">
                <a:solidFill>
                  <a:schemeClr val="bg1"/>
                </a:solidFill>
                <a:latin typeface="Arial" panose="020B0604020202020204" pitchFamily="34" charset="0"/>
                <a:cs typeface="Arial" panose="020B0604020202020204" pitchFamily="34" charset="0"/>
              </a:rPr>
              <a:t>Texas</a:t>
            </a:r>
          </a:p>
          <a:p>
            <a:pPr>
              <a:spcBef>
                <a:spcPts val="900"/>
              </a:spcBef>
            </a:pPr>
            <a:endParaRPr lang="en-US" sz="2000" dirty="0">
              <a:solidFill>
                <a:schemeClr val="bg1"/>
              </a:solidFill>
              <a:latin typeface="Arial" panose="020B0604020202020204" pitchFamily="34" charset="0"/>
              <a:cs typeface="Arial" panose="020B0604020202020204" pitchFamily="34" charset="0"/>
            </a:endParaRPr>
          </a:p>
        </p:txBody>
      </p:sp>
      <p:sp>
        <p:nvSpPr>
          <p:cNvPr id="19" name="Shape 65">
            <a:extLst>
              <a:ext uri="{FF2B5EF4-FFF2-40B4-BE49-F238E27FC236}">
                <a16:creationId xmlns:a16="http://schemas.microsoft.com/office/drawing/2014/main" id="{238FFB7C-E5D8-2142-A0DD-B3086AC8F4D1}"/>
              </a:ext>
            </a:extLst>
          </p:cNvPr>
          <p:cNvSpPr txBox="1"/>
          <p:nvPr/>
        </p:nvSpPr>
        <p:spPr>
          <a:xfrm>
            <a:off x="5126594" y="3522372"/>
            <a:ext cx="2975332" cy="2778316"/>
          </a:xfrm>
          <a:prstGeom prst="rect">
            <a:avLst/>
          </a:prstGeom>
          <a:noFill/>
          <a:ln>
            <a:noFill/>
          </a:ln>
        </p:spPr>
        <p:txBody>
          <a:bodyPr spcFirstLastPara="1" wrap="square" lIns="0" tIns="0" rIns="0" bIns="0" anchor="t" anchorCtr="0">
            <a:noAutofit/>
          </a:bodyPr>
          <a:lstStyle/>
          <a:p>
            <a:pPr>
              <a:spcBef>
                <a:spcPts val="900"/>
              </a:spcBef>
            </a:pPr>
            <a:r>
              <a:rPr lang="en-US" sz="2200" b="1" dirty="0">
                <a:solidFill>
                  <a:schemeClr val="bg1"/>
                </a:solidFill>
                <a:latin typeface="Arial" panose="020B0604020202020204" pitchFamily="34" charset="0"/>
                <a:cs typeface="Arial" panose="020B0604020202020204" pitchFamily="34" charset="0"/>
              </a:rPr>
              <a:t>Tammie Causey-Konaté</a:t>
            </a:r>
          </a:p>
          <a:p>
            <a:pPr>
              <a:spcBef>
                <a:spcPts val="700"/>
              </a:spcBef>
            </a:pPr>
            <a:r>
              <a:rPr lang="en-US" sz="2000" dirty="0">
                <a:solidFill>
                  <a:schemeClr val="bg1"/>
                </a:solidFill>
                <a:latin typeface="Arial" panose="020B0604020202020204" pitchFamily="34" charset="0"/>
                <a:cs typeface="Arial" panose="020B0604020202020204" pitchFamily="34" charset="0"/>
              </a:rPr>
              <a:t>Senior Technical Assistance  Consultant</a:t>
            </a:r>
          </a:p>
          <a:p>
            <a:pPr>
              <a:spcBef>
                <a:spcPts val="700"/>
              </a:spcBef>
            </a:pPr>
            <a:r>
              <a:rPr lang="en-US" sz="2000" dirty="0">
                <a:solidFill>
                  <a:schemeClr val="bg1"/>
                </a:solidFill>
                <a:latin typeface="Arial" panose="020B0604020202020204" pitchFamily="34" charset="0"/>
                <a:cs typeface="Arial" panose="020B0604020202020204" pitchFamily="34" charset="0"/>
              </a:rPr>
              <a:t>American Institutes for Research (AIR)</a:t>
            </a:r>
          </a:p>
          <a:p>
            <a:pPr>
              <a:spcBef>
                <a:spcPts val="700"/>
              </a:spcBef>
            </a:pPr>
            <a:r>
              <a:rPr lang="en-US" sz="2000" dirty="0">
                <a:solidFill>
                  <a:schemeClr val="bg1"/>
                </a:solidFill>
                <a:latin typeface="Arial" panose="020B0604020202020204" pitchFamily="34" charset="0"/>
                <a:cs typeface="Arial" panose="020B0604020202020204" pitchFamily="34" charset="0"/>
              </a:rPr>
              <a:t>Louisiana</a:t>
            </a:r>
          </a:p>
        </p:txBody>
      </p:sp>
      <p:sp>
        <p:nvSpPr>
          <p:cNvPr id="4" name="Slide Number Placeholder 3">
            <a:extLst>
              <a:ext uri="{FF2B5EF4-FFF2-40B4-BE49-F238E27FC236}">
                <a16:creationId xmlns:a16="http://schemas.microsoft.com/office/drawing/2014/main" id="{F9772F72-B13D-D24A-B09D-6AA02EE950B9}"/>
              </a:ext>
            </a:extLst>
          </p:cNvPr>
          <p:cNvSpPr>
            <a:spLocks noGrp="1"/>
          </p:cNvSpPr>
          <p:nvPr>
            <p:ph type="sldNum" sz="quarter" idx="4"/>
          </p:nvPr>
        </p:nvSpPr>
        <p:spPr/>
        <p:txBody>
          <a:bodyPr/>
          <a:lstStyle/>
          <a:p>
            <a:fld id="{79A441FA-EE28-A64F-92EE-8BADFCE467E3}" type="slidenum">
              <a:rPr lang="en-US" smtClean="0"/>
              <a:pPr/>
              <a:t>10</a:t>
            </a:fld>
            <a:endParaRPr lang="en-US" dirty="0"/>
          </a:p>
        </p:txBody>
      </p:sp>
      <p:sp>
        <p:nvSpPr>
          <p:cNvPr id="5" name="Footer Placeholder 4">
            <a:extLst>
              <a:ext uri="{FF2B5EF4-FFF2-40B4-BE49-F238E27FC236}">
                <a16:creationId xmlns:a16="http://schemas.microsoft.com/office/drawing/2014/main" id="{3D73DC01-4C58-3841-A52B-93F82EFF96A9}"/>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6" name="Subtitle 5">
            <a:extLst>
              <a:ext uri="{FF2B5EF4-FFF2-40B4-BE49-F238E27FC236}">
                <a16:creationId xmlns:a16="http://schemas.microsoft.com/office/drawing/2014/main" id="{A96F02D2-AFDB-BA40-A699-A4EA41A15AFC}"/>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18" name="Round Same Side Corner Rectangle 17">
            <a:extLst>
              <a:ext uri="{FF2B5EF4-FFF2-40B4-BE49-F238E27FC236}">
                <a16:creationId xmlns:a16="http://schemas.microsoft.com/office/drawing/2014/main" id="{049C5FDF-E257-ED43-B844-9CCF90053D3F}"/>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21" name="Subtitle 5">
            <a:extLst>
              <a:ext uri="{FF2B5EF4-FFF2-40B4-BE49-F238E27FC236}">
                <a16:creationId xmlns:a16="http://schemas.microsoft.com/office/drawing/2014/main" id="{4B23BEC0-EB7D-374A-A75E-E6594B8336D8}"/>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Panel discussion</a:t>
            </a:r>
          </a:p>
        </p:txBody>
      </p:sp>
    </p:spTree>
    <p:extLst>
      <p:ext uri="{BB962C8B-B14F-4D97-AF65-F5344CB8AC3E}">
        <p14:creationId xmlns:p14="http://schemas.microsoft.com/office/powerpoint/2010/main" val="51523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a:xfrm>
            <a:off x="426720" y="1357412"/>
            <a:ext cx="10077368" cy="2177627"/>
          </a:xfrm>
        </p:spPr>
        <p:txBody>
          <a:bodyPr>
            <a:normAutofit/>
          </a:bodyPr>
          <a:lstStyle/>
          <a:p>
            <a:r>
              <a:rPr lang="en-US" dirty="0"/>
              <a:t>Supporting and Encouraging Student Voice and Agency: Experiences and Resources</a:t>
            </a: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0"/>
          </p:nvPr>
        </p:nvSpPr>
        <p:spPr/>
        <p:txBody>
          <a:bodyPr>
            <a:normAutofit/>
          </a:bodyPr>
          <a:lstStyle/>
          <a:p>
            <a:pPr lvl="0"/>
            <a:br>
              <a:rPr lang="en-US" dirty="0"/>
            </a:br>
            <a:endParaRPr lang="en-US" dirty="0"/>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1"/>
          </p:nvPr>
        </p:nvSpPr>
        <p:spPr/>
        <p:txBody>
          <a:bodyPr>
            <a:normAutofit/>
          </a:bodyPr>
          <a:lstStyle/>
          <a:p>
            <a:pPr lvl="0"/>
            <a:r>
              <a:rPr lang="en-US" dirty="0"/>
              <a:t>Tammie M. Causey-Konaté, PHD, Senior Consultant | Robyn Madison, EdD, Senior Consultant</a:t>
            </a:r>
          </a:p>
          <a:p>
            <a:pPr lvl="0"/>
            <a:endParaRPr lang="en-US" dirty="0"/>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2"/>
          </p:nvPr>
        </p:nvSpPr>
        <p:spPr/>
        <p:txBody>
          <a:bodyPr/>
          <a:lstStyle/>
          <a:p>
            <a:r>
              <a:rPr lang="en-US" dirty="0"/>
              <a:t>Learning Forward| December 2021</a:t>
            </a:r>
          </a:p>
        </p:txBody>
      </p:sp>
      <p:sp>
        <p:nvSpPr>
          <p:cNvPr id="3" name="Text Placeholder 2">
            <a:extLst>
              <a:ext uri="{FF2B5EF4-FFF2-40B4-BE49-F238E27FC236}">
                <a16:creationId xmlns:a16="http://schemas.microsoft.com/office/drawing/2014/main" id="{13C680B6-2CC6-4B6A-80A4-90F8AD06E7C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913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Presenters</a:t>
            </a:r>
          </a:p>
        </p:txBody>
      </p:sp>
      <p:sp>
        <p:nvSpPr>
          <p:cNvPr id="7" name="Text Placeholder 6"/>
          <p:cNvSpPr>
            <a:spLocks noGrp="1"/>
          </p:cNvSpPr>
          <p:nvPr>
            <p:ph type="body" sz="quarter" idx="19"/>
          </p:nvPr>
        </p:nvSpPr>
        <p:spPr>
          <a:xfrm>
            <a:off x="2792101" y="3244056"/>
            <a:ext cx="1986507" cy="369887"/>
          </a:xfrm>
        </p:spPr>
        <p:txBody>
          <a:bodyPr>
            <a:normAutofit fontScale="92500"/>
          </a:bodyPr>
          <a:lstStyle/>
          <a:p>
            <a:r>
              <a:rPr lang="en-US" dirty="0">
                <a:solidFill>
                  <a:schemeClr val="tx2"/>
                </a:solidFill>
              </a:rPr>
              <a:t>Tammie Causey-Konaté, PhD</a:t>
            </a:r>
          </a:p>
          <a:p>
            <a:endParaRPr lang="en-US" dirty="0"/>
          </a:p>
          <a:p>
            <a:endParaRPr lang="en-US" dirty="0"/>
          </a:p>
        </p:txBody>
      </p:sp>
      <p:sp>
        <p:nvSpPr>
          <p:cNvPr id="8" name="Text Placeholder 7"/>
          <p:cNvSpPr>
            <a:spLocks noGrp="1"/>
          </p:cNvSpPr>
          <p:nvPr>
            <p:ph type="body" sz="quarter" idx="23"/>
          </p:nvPr>
        </p:nvSpPr>
        <p:spPr>
          <a:xfrm>
            <a:off x="2870955" y="3767328"/>
            <a:ext cx="1828800" cy="2148840"/>
          </a:xfrm>
        </p:spPr>
        <p:txBody>
          <a:bodyPr/>
          <a:lstStyle/>
          <a:p>
            <a:r>
              <a:rPr lang="en-US" dirty="0">
                <a:solidFill>
                  <a:schemeClr val="tx2"/>
                </a:solidFill>
              </a:rPr>
              <a:t>Senior Consultant,</a:t>
            </a:r>
          </a:p>
          <a:p>
            <a:r>
              <a:rPr lang="en-US" dirty="0">
                <a:solidFill>
                  <a:schemeClr val="tx2"/>
                </a:solidFill>
              </a:rPr>
              <a:t>Center on Great Teachers and Leaders at the American Institutes for Research (GTL Center)</a:t>
            </a:r>
          </a:p>
          <a:p>
            <a:r>
              <a:rPr lang="en-US" dirty="0">
                <a:hlinkClick r:id="rId3"/>
              </a:rPr>
              <a:t>tcausey@air.org</a:t>
            </a:r>
            <a:r>
              <a:rPr lang="en-US" dirty="0"/>
              <a:t> </a:t>
            </a:r>
          </a:p>
        </p:txBody>
      </p:sp>
      <p:sp>
        <p:nvSpPr>
          <p:cNvPr id="10" name="Text Placeholder 9"/>
          <p:cNvSpPr>
            <a:spLocks noGrp="1"/>
          </p:cNvSpPr>
          <p:nvPr>
            <p:ph type="body" sz="quarter" idx="25"/>
          </p:nvPr>
        </p:nvSpPr>
        <p:spPr>
          <a:xfrm>
            <a:off x="6587952" y="3233241"/>
            <a:ext cx="1828800" cy="369887"/>
          </a:xfrm>
        </p:spPr>
        <p:txBody>
          <a:bodyPr/>
          <a:lstStyle/>
          <a:p>
            <a:r>
              <a:rPr lang="en-US" dirty="0">
                <a:solidFill>
                  <a:schemeClr val="tx2"/>
                </a:solidFill>
              </a:rPr>
              <a:t>Robyn Madison, EdD</a:t>
            </a:r>
          </a:p>
        </p:txBody>
      </p:sp>
      <p:sp>
        <p:nvSpPr>
          <p:cNvPr id="11" name="Text Placeholder 10"/>
          <p:cNvSpPr>
            <a:spLocks noGrp="1"/>
          </p:cNvSpPr>
          <p:nvPr>
            <p:ph type="body" sz="quarter" idx="26"/>
          </p:nvPr>
        </p:nvSpPr>
        <p:spPr>
          <a:xfrm>
            <a:off x="6670014" y="3767328"/>
            <a:ext cx="1828800" cy="2148840"/>
          </a:xfrm>
        </p:spPr>
        <p:txBody>
          <a:bodyPr/>
          <a:lstStyle/>
          <a:p>
            <a:r>
              <a:rPr lang="en-US" dirty="0">
                <a:solidFill>
                  <a:schemeClr val="tx2"/>
                </a:solidFill>
              </a:rPr>
              <a:t>Senior Consultant,</a:t>
            </a:r>
          </a:p>
          <a:p>
            <a:r>
              <a:rPr lang="en-US" dirty="0">
                <a:solidFill>
                  <a:schemeClr val="tx2"/>
                </a:solidFill>
              </a:rPr>
              <a:t>Center on Great Teachers and Leaders at the American Institutes for Research </a:t>
            </a:r>
          </a:p>
          <a:p>
            <a:r>
              <a:rPr lang="en-US" dirty="0">
                <a:hlinkClick r:id="rId4"/>
              </a:rPr>
              <a:t>rmadison-harris@air.org</a:t>
            </a:r>
            <a:r>
              <a:rPr lang="en-US" dirty="0"/>
              <a:t> </a:t>
            </a:r>
          </a:p>
        </p:txBody>
      </p:sp>
      <p:sp>
        <p:nvSpPr>
          <p:cNvPr id="18" name="Slide Number Placeholder 17"/>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pic>
        <p:nvPicPr>
          <p:cNvPr id="55" name="Picture Placeholder 37">
            <a:extLst>
              <a:ext uri="{FF2B5EF4-FFF2-40B4-BE49-F238E27FC236}">
                <a16:creationId xmlns:a16="http://schemas.microsoft.com/office/drawing/2014/main" id="{C1E613AA-CD77-48FC-8DC3-86A415426313}"/>
              </a:ext>
            </a:extLst>
          </p:cNvPr>
          <p:cNvPicPr>
            <a:picLocks noGrp="1" noChangeAspect="1"/>
          </p:cNvPicPr>
          <p:nvPr>
            <p:ph type="pic" sz="quarter" idx="15"/>
          </p:nvPr>
        </p:nvPicPr>
        <p:blipFill>
          <a:blip r:embed="rId5"/>
          <a:srcRect/>
          <a:stretch/>
        </p:blipFill>
        <p:spPr>
          <a:xfrm>
            <a:off x="2870955" y="1325563"/>
            <a:ext cx="1828800" cy="1828800"/>
          </a:xfrm>
          <a:prstGeom prst="ellipse">
            <a:avLst/>
          </a:prstGeom>
          <a:ln>
            <a:noFill/>
          </a:ln>
        </p:spPr>
      </p:pic>
      <p:pic>
        <p:nvPicPr>
          <p:cNvPr id="4100" name="Picture 4">
            <a:extLst>
              <a:ext uri="{FF2B5EF4-FFF2-40B4-BE49-F238E27FC236}">
                <a16:creationId xmlns:a16="http://schemas.microsoft.com/office/drawing/2014/main" id="{70C7EA9F-5E1A-48D5-AC07-55B2F8598002}"/>
              </a:ext>
            </a:extLst>
          </p:cNvPr>
          <p:cNvPicPr>
            <a:picLocks noChangeAspect="1" noChangeArrowheads="1"/>
          </p:cNvPicPr>
          <p:nvPr/>
        </p:nvPicPr>
        <p:blipFill>
          <a:blip r:embed="rId6"/>
          <a:srcRect/>
          <a:stretch/>
        </p:blipFill>
        <p:spPr bwMode="auto">
          <a:xfrm>
            <a:off x="6587952" y="1328781"/>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5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3223D9-FAB8-8B46-B02A-D182ABAACE1E}"/>
              </a:ext>
            </a:extLst>
          </p:cNvPr>
          <p:cNvSpPr>
            <a:spLocks noGrp="1"/>
          </p:cNvSpPr>
          <p:nvPr>
            <p:ph type="ctrTitle"/>
          </p:nvPr>
        </p:nvSpPr>
        <p:spPr>
          <a:noFill/>
          <a:ln/>
        </p:spPr>
        <p:txBody>
          <a:bodyPr>
            <a:normAutofit/>
          </a:bodyPr>
          <a:lstStyle/>
          <a:p>
            <a:br>
              <a:rPr lang="en-US" dirty="0">
                <a:latin typeface="Calibri" panose="020F0502020204030204" pitchFamily="34" charset="0"/>
              </a:rPr>
            </a:br>
            <a:r>
              <a:rPr lang="en-US" dirty="0">
                <a:latin typeface="Calibri" panose="020F0502020204030204" pitchFamily="34" charset="0"/>
              </a:rPr>
              <a:t>The Empirical Backdrop </a:t>
            </a:r>
          </a:p>
        </p:txBody>
      </p:sp>
      <p:sp>
        <p:nvSpPr>
          <p:cNvPr id="5" name="Subtitle 4">
            <a:extLst>
              <a:ext uri="{FF2B5EF4-FFF2-40B4-BE49-F238E27FC236}">
                <a16:creationId xmlns:a16="http://schemas.microsoft.com/office/drawing/2014/main" id="{A8F64ADC-07ED-49B6-A6D5-210289604882}"/>
              </a:ext>
            </a:extLst>
          </p:cNvPr>
          <p:cNvSpPr>
            <a:spLocks noGrp="1"/>
          </p:cNvSpPr>
          <p:nvPr>
            <p:ph type="subTitle" idx="1"/>
          </p:nvPr>
        </p:nvSpPr>
        <p:spPr/>
        <p:txBody>
          <a:bodyPr/>
          <a:lstStyle/>
          <a:p>
            <a:r>
              <a:rPr lang="en-US" dirty="0"/>
              <a:t>Student Agency and Voice</a:t>
            </a:r>
          </a:p>
        </p:txBody>
      </p:sp>
      <p:sp>
        <p:nvSpPr>
          <p:cNvPr id="2" name="Slide Number Placeholder 1">
            <a:extLst>
              <a:ext uri="{FF2B5EF4-FFF2-40B4-BE49-F238E27FC236}">
                <a16:creationId xmlns:a16="http://schemas.microsoft.com/office/drawing/2014/main" id="{0D70C914-938F-4AE1-A2E4-65B4DED233D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4586-FD86-41B3-95B6-58F34DF6C22C}"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90000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a:xfrm>
            <a:off x="457200" y="0"/>
            <a:ext cx="11338560" cy="996696"/>
          </a:xfrm>
        </p:spPr>
        <p:txBody>
          <a:bodyPr anchor="b">
            <a:normAutofit/>
          </a:bodyPr>
          <a:lstStyle/>
          <a:p>
            <a:r>
              <a:rPr lang="en-US" dirty="0"/>
              <a:t>Student Agency as a Personalized Learning Component</a:t>
            </a:r>
          </a:p>
        </p:txBody>
      </p:sp>
      <p:pic>
        <p:nvPicPr>
          <p:cNvPr id="5" name="Picture 4" descr="A picture containing text, indoor, child&#10;&#10;Description automatically generated">
            <a:extLst>
              <a:ext uri="{FF2B5EF4-FFF2-40B4-BE49-F238E27FC236}">
                <a16:creationId xmlns:a16="http://schemas.microsoft.com/office/drawing/2014/main" id="{8C25BC74-560C-4001-84E9-6E5CE29F4A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506" y="1335087"/>
            <a:ext cx="4808136" cy="4184420"/>
          </a:xfrm>
          <a:prstGeom prst="rect">
            <a:avLst/>
          </a:prstGeom>
          <a:ln>
            <a:noFill/>
          </a:ln>
          <a:effectLst>
            <a:outerShdw blurRad="190500" algn="tl" rotWithShape="0">
              <a:srgbClr val="000000">
                <a:alpha val="70000"/>
              </a:srgbClr>
            </a:outerShdw>
          </a:effectLst>
        </p:spPr>
      </p:pic>
      <p:sp>
        <p:nvSpPr>
          <p:cNvPr id="6" name="Content Placeholder 5">
            <a:extLst>
              <a:ext uri="{FF2B5EF4-FFF2-40B4-BE49-F238E27FC236}">
                <a16:creationId xmlns:a16="http://schemas.microsoft.com/office/drawing/2014/main" id="{31305A28-7DF4-7442-BF49-4D86F7EF673C}"/>
              </a:ext>
            </a:extLst>
          </p:cNvPr>
          <p:cNvSpPr>
            <a:spLocks noGrp="1"/>
          </p:cNvSpPr>
          <p:nvPr>
            <p:ph sz="quarter" idx="19"/>
          </p:nvPr>
        </p:nvSpPr>
        <p:spPr>
          <a:xfrm>
            <a:off x="6227064" y="1143000"/>
            <a:ext cx="5568696" cy="4846320"/>
          </a:xfrm>
        </p:spPr>
        <p:txBody>
          <a:bodyPr>
            <a:normAutofit/>
          </a:bodyPr>
          <a:lstStyle/>
          <a:p>
            <a:pPr marL="0" indent="0">
              <a:lnSpc>
                <a:spcPct val="90000"/>
              </a:lnSpc>
              <a:buNone/>
            </a:pPr>
            <a:r>
              <a:rPr lang="en-US" sz="1700" dirty="0">
                <a:solidFill>
                  <a:srgbClr val="000000"/>
                </a:solidFill>
              </a:rPr>
              <a:t>While there are many definitions and frameworks for personalized learning, they share the same central themes:</a:t>
            </a:r>
          </a:p>
          <a:p>
            <a:pPr>
              <a:lnSpc>
                <a:spcPct val="90000"/>
              </a:lnSpc>
            </a:pPr>
            <a:endParaRPr lang="en-US" sz="1700" dirty="0">
              <a:solidFill>
                <a:srgbClr val="000000"/>
              </a:solidFill>
            </a:endParaRPr>
          </a:p>
          <a:p>
            <a:pPr lvl="1">
              <a:lnSpc>
                <a:spcPct val="90000"/>
              </a:lnSpc>
            </a:pPr>
            <a:r>
              <a:rPr lang="en-US" sz="1700" dirty="0">
                <a:solidFill>
                  <a:srgbClr val="000000"/>
                </a:solidFill>
              </a:rPr>
              <a:t>Student-centered learning</a:t>
            </a:r>
          </a:p>
          <a:p>
            <a:pPr lvl="1">
              <a:lnSpc>
                <a:spcPct val="90000"/>
              </a:lnSpc>
            </a:pPr>
            <a:endParaRPr lang="en-US" sz="1700" dirty="0">
              <a:solidFill>
                <a:srgbClr val="000000"/>
              </a:solidFill>
            </a:endParaRPr>
          </a:p>
          <a:p>
            <a:pPr lvl="1">
              <a:lnSpc>
                <a:spcPct val="90000"/>
              </a:lnSpc>
            </a:pPr>
            <a:r>
              <a:rPr lang="en-US" sz="1700" dirty="0">
                <a:solidFill>
                  <a:srgbClr val="000000"/>
                </a:solidFill>
              </a:rPr>
              <a:t>Student agency</a:t>
            </a:r>
          </a:p>
          <a:p>
            <a:pPr lvl="1">
              <a:lnSpc>
                <a:spcPct val="90000"/>
              </a:lnSpc>
            </a:pPr>
            <a:endParaRPr lang="en-US" sz="1700" dirty="0">
              <a:solidFill>
                <a:srgbClr val="000000"/>
              </a:solidFill>
            </a:endParaRPr>
          </a:p>
          <a:p>
            <a:pPr lvl="1">
              <a:lnSpc>
                <a:spcPct val="90000"/>
              </a:lnSpc>
            </a:pPr>
            <a:r>
              <a:rPr lang="en-US" sz="1700" dirty="0">
                <a:solidFill>
                  <a:srgbClr val="000000"/>
                </a:solidFill>
              </a:rPr>
              <a:t>Demonstrated mastery of competencies</a:t>
            </a:r>
          </a:p>
          <a:p>
            <a:pPr lvl="1">
              <a:lnSpc>
                <a:spcPct val="90000"/>
              </a:lnSpc>
            </a:pPr>
            <a:endParaRPr lang="en-US" sz="1700" dirty="0">
              <a:solidFill>
                <a:srgbClr val="000000"/>
              </a:solidFill>
            </a:endParaRPr>
          </a:p>
          <a:p>
            <a:pPr lvl="1">
              <a:lnSpc>
                <a:spcPct val="90000"/>
              </a:lnSpc>
            </a:pPr>
            <a:r>
              <a:rPr lang="en-US" sz="1700" dirty="0">
                <a:solidFill>
                  <a:srgbClr val="000000"/>
                </a:solidFill>
              </a:rPr>
              <a:t>Flexible learning, including remote/virtual and hybrid learning models</a:t>
            </a:r>
          </a:p>
          <a:p>
            <a:pPr lvl="1">
              <a:lnSpc>
                <a:spcPct val="90000"/>
              </a:lnSpc>
            </a:pPr>
            <a:endParaRPr lang="en-US" sz="1700" dirty="0">
              <a:solidFill>
                <a:srgbClr val="000000"/>
              </a:solidFill>
            </a:endParaRPr>
          </a:p>
          <a:p>
            <a:pPr lvl="1">
              <a:lnSpc>
                <a:spcPct val="90000"/>
              </a:lnSpc>
            </a:pPr>
            <a:r>
              <a:rPr lang="en-US" sz="1700" dirty="0">
                <a:solidFill>
                  <a:srgbClr val="000000"/>
                </a:solidFill>
              </a:rPr>
              <a:t>Supporting the whole child</a:t>
            </a:r>
          </a:p>
          <a:p>
            <a:pPr>
              <a:lnSpc>
                <a:spcPct val="90000"/>
              </a:lnSpc>
            </a:pPr>
            <a:endParaRPr lang="en-US" sz="1700" dirty="0"/>
          </a:p>
          <a:p>
            <a:pPr marL="0" indent="0">
              <a:lnSpc>
                <a:spcPct val="90000"/>
              </a:lnSpc>
              <a:buNone/>
            </a:pPr>
            <a:r>
              <a:rPr lang="en-US" sz="1700" dirty="0">
                <a:hlinkClick r:id="rId4"/>
              </a:rPr>
              <a:t>Source: https://www.air.org/developing-core-elements-personalized-learning</a:t>
            </a:r>
            <a:r>
              <a:rPr lang="en-US" sz="1700" dirty="0"/>
              <a:t> </a:t>
            </a:r>
          </a:p>
          <a:p>
            <a:pPr>
              <a:lnSpc>
                <a:spcPct val="90000"/>
              </a:lnSpc>
            </a:pPr>
            <a:endParaRPr lang="en-US" sz="1700" dirty="0"/>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20"/>
          </p:nvPr>
        </p:nvSpPr>
        <p:spPr>
          <a:xfrm>
            <a:off x="11916192" y="6585203"/>
            <a:ext cx="153888" cy="153888"/>
          </a:xfrm>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11" name="Text Placeholder 5">
            <a:extLst>
              <a:ext uri="{FF2B5EF4-FFF2-40B4-BE49-F238E27FC236}">
                <a16:creationId xmlns:a16="http://schemas.microsoft.com/office/drawing/2014/main" id="{412F7CA8-B23B-4309-9B1D-8E2DF0334BCF}"/>
              </a:ext>
            </a:extLst>
          </p:cNvPr>
          <p:cNvSpPr>
            <a:spLocks noGrp="1"/>
          </p:cNvSpPr>
          <p:nvPr>
            <p:ph type="body" sz="quarter" idx="16"/>
          </p:nvPr>
        </p:nvSpPr>
        <p:spPr>
          <a:xfrm>
            <a:off x="457200" y="6135688"/>
            <a:ext cx="11337925" cy="192087"/>
          </a:xfrm>
        </p:spPr>
        <p:txBody>
          <a:bodyPr/>
          <a:lstStyle/>
          <a:p>
            <a:r>
              <a:rPr lang="en-US" b="0" i="0" u="none" strike="noStrike" dirty="0">
                <a:solidFill>
                  <a:srgbClr val="006DAC"/>
                </a:solidFill>
                <a:effectLst/>
                <a:latin typeface="Proxima Nova"/>
                <a:hlinkClick r:id="rId5"/>
              </a:rPr>
              <a:t>images.all4ed.org/</a:t>
            </a:r>
            <a:r>
              <a:rPr lang="en-US" b="0" i="0" dirty="0">
                <a:solidFill>
                  <a:srgbClr val="212124"/>
                </a:solidFill>
                <a:effectLst/>
                <a:latin typeface="Proxima Nova"/>
              </a:rPr>
              <a:t> </a:t>
            </a:r>
            <a:r>
              <a:rPr lang="en-US" b="1" i="0" dirty="0">
                <a:solidFill>
                  <a:srgbClr val="212124"/>
                </a:solidFill>
                <a:effectLst/>
                <a:latin typeface="Proxima Nova"/>
              </a:rPr>
              <a:t>PHOTO CREDIT: Photo by Allison Shelley/The Verbatim Agency for </a:t>
            </a:r>
            <a:r>
              <a:rPr lang="en-US" b="1" i="0" dirty="0" err="1">
                <a:solidFill>
                  <a:srgbClr val="212124"/>
                </a:solidFill>
                <a:effectLst/>
                <a:latin typeface="Proxima Nova"/>
              </a:rPr>
              <a:t>EDUimages</a:t>
            </a:r>
            <a:endParaRPr lang="en-US" dirty="0"/>
          </a:p>
        </p:txBody>
      </p:sp>
    </p:spTree>
    <p:extLst>
      <p:ext uri="{BB962C8B-B14F-4D97-AF65-F5344CB8AC3E}">
        <p14:creationId xmlns:p14="http://schemas.microsoft.com/office/powerpoint/2010/main" val="347197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p:txBody>
          <a:bodyPr>
            <a:normAutofit/>
          </a:bodyPr>
          <a:lstStyle/>
          <a:p>
            <a:r>
              <a:rPr lang="en-US" dirty="0"/>
              <a:t>Student Agency as a Personalized Learning Component</a:t>
            </a:r>
          </a:p>
        </p:txBody>
      </p:sp>
      <p:sp>
        <p:nvSpPr>
          <p:cNvPr id="6" name="Content Placeholder 5">
            <a:extLst>
              <a:ext uri="{FF2B5EF4-FFF2-40B4-BE49-F238E27FC236}">
                <a16:creationId xmlns:a16="http://schemas.microsoft.com/office/drawing/2014/main" id="{31305A28-7DF4-7442-BF49-4D86F7EF673C}"/>
              </a:ext>
            </a:extLst>
          </p:cNvPr>
          <p:cNvSpPr>
            <a:spLocks noGrp="1"/>
          </p:cNvSpPr>
          <p:nvPr>
            <p:ph sz="quarter" idx="17"/>
          </p:nvPr>
        </p:nvSpPr>
        <p:spPr>
          <a:xfrm>
            <a:off x="457200" y="1393825"/>
            <a:ext cx="6638925" cy="4930775"/>
          </a:xfrm>
        </p:spPr>
        <p:txBody>
          <a:bodyPr>
            <a:normAutofit fontScale="77500" lnSpcReduction="20000"/>
          </a:bodyPr>
          <a:lstStyle/>
          <a:p>
            <a:pPr marL="0" indent="0">
              <a:buNone/>
            </a:pPr>
            <a:r>
              <a:rPr lang="en-US" sz="2600" dirty="0"/>
              <a:t>Student-Centered Learning and Student Agency</a:t>
            </a:r>
          </a:p>
          <a:p>
            <a:r>
              <a:rPr lang="en-US" sz="2600" dirty="0"/>
              <a:t>When teachers embrace a student-centered approach, classroom content, instructional practices, and assessments are driven by student’s strengths, needs, and interests. </a:t>
            </a:r>
          </a:p>
          <a:p>
            <a:r>
              <a:rPr lang="en-US" sz="2600" dirty="0"/>
              <a:t>Student agency, or students' ability to manage their own learning, and instructional practices that foster student agency are inherent in student-centered learning. </a:t>
            </a:r>
          </a:p>
          <a:p>
            <a:r>
              <a:rPr lang="en-US" sz="2600" dirty="0"/>
              <a:t>Both students and teachers need easy access to student data, through a learner profile, to foster student agency and take a student-centered approach.</a:t>
            </a:r>
          </a:p>
          <a:p>
            <a:pPr marL="0" indent="0">
              <a:buNone/>
            </a:pPr>
            <a:endParaRPr lang="en-US" sz="2600" dirty="0"/>
          </a:p>
          <a:p>
            <a:pPr marL="0" indent="0">
              <a:buNone/>
            </a:pPr>
            <a:r>
              <a:rPr lang="en-US" sz="2600" dirty="0">
                <a:hlinkClick r:id="rId3"/>
              </a:rPr>
              <a:t>Source: https://www.air.org/developing-core-elements-personalized-learning</a:t>
            </a:r>
            <a:r>
              <a:rPr lang="en-US" sz="2600" dirty="0"/>
              <a:t>  </a:t>
            </a:r>
          </a:p>
          <a:p>
            <a:pPr marL="0" indent="0">
              <a:buNone/>
            </a:pPr>
            <a:endParaRPr lang="en-US" sz="2600" dirty="0"/>
          </a:p>
          <a:p>
            <a:endParaRPr lang="en-US" sz="2600" dirty="0"/>
          </a:p>
          <a:p>
            <a:endParaRPr lang="en-US" sz="2600" dirty="0"/>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pic>
        <p:nvPicPr>
          <p:cNvPr id="5" name="Picture 4" descr="A picture containing person, child, young, little&#10;&#10;Description automatically generated">
            <a:extLst>
              <a:ext uri="{FF2B5EF4-FFF2-40B4-BE49-F238E27FC236}">
                <a16:creationId xmlns:a16="http://schemas.microsoft.com/office/drawing/2014/main" id="{BF38B851-6959-4842-B2D4-D4E41EBFF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7432" y="1470025"/>
            <a:ext cx="4307367" cy="2873375"/>
          </a:xfrm>
          <a:prstGeom prst="rect">
            <a:avLst/>
          </a:prstGeom>
        </p:spPr>
      </p:pic>
      <p:pic>
        <p:nvPicPr>
          <p:cNvPr id="8" name="Picture 7">
            <a:extLst>
              <a:ext uri="{FF2B5EF4-FFF2-40B4-BE49-F238E27FC236}">
                <a16:creationId xmlns:a16="http://schemas.microsoft.com/office/drawing/2014/main" id="{E60142E3-324F-4C48-882F-9D5EDD325043}"/>
              </a:ext>
            </a:extLst>
          </p:cNvPr>
          <p:cNvPicPr>
            <a:picLocks noChangeAspect="1"/>
          </p:cNvPicPr>
          <p:nvPr/>
        </p:nvPicPr>
        <p:blipFill>
          <a:blip r:embed="rId5"/>
          <a:stretch>
            <a:fillRect/>
          </a:stretch>
        </p:blipFill>
        <p:spPr>
          <a:xfrm>
            <a:off x="376962" y="6152757"/>
            <a:ext cx="11418798" cy="274344"/>
          </a:xfrm>
          <a:prstGeom prst="rect">
            <a:avLst/>
          </a:prstGeom>
        </p:spPr>
      </p:pic>
    </p:spTree>
    <p:extLst>
      <p:ext uri="{BB962C8B-B14F-4D97-AF65-F5344CB8AC3E}">
        <p14:creationId xmlns:p14="http://schemas.microsoft.com/office/powerpoint/2010/main" val="189133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a:xfrm>
            <a:off x="457200" y="0"/>
            <a:ext cx="11338560" cy="996696"/>
          </a:xfrm>
        </p:spPr>
        <p:txBody>
          <a:bodyPr anchor="b">
            <a:normAutofit/>
          </a:bodyPr>
          <a:lstStyle/>
          <a:p>
            <a:r>
              <a:rPr lang="en-US" dirty="0"/>
              <a:t>Regional Education Laboratory (REL) Southwest: Ask A REL </a:t>
            </a:r>
          </a:p>
        </p:txBody>
      </p:sp>
      <p:pic>
        <p:nvPicPr>
          <p:cNvPr id="1028" name="Picture 4" descr="REL Southwest">
            <a:extLst>
              <a:ext uri="{FF2B5EF4-FFF2-40B4-BE49-F238E27FC236}">
                <a16:creationId xmlns:a16="http://schemas.microsoft.com/office/drawing/2014/main" id="{896A5A3E-EB42-408A-9075-4EDC109AC2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77290" y="1189591"/>
            <a:ext cx="3766185" cy="1016871"/>
          </a:xfrm>
          <a:prstGeom prst="rect">
            <a:avLst/>
          </a:prstGeom>
          <a:solidFill>
            <a:srgbClr val="FFFFFF"/>
          </a:solidFill>
        </p:spPr>
      </p:pic>
      <p:sp>
        <p:nvSpPr>
          <p:cNvPr id="6" name="Content Placeholder 5">
            <a:extLst>
              <a:ext uri="{FF2B5EF4-FFF2-40B4-BE49-F238E27FC236}">
                <a16:creationId xmlns:a16="http://schemas.microsoft.com/office/drawing/2014/main" id="{31305A28-7DF4-7442-BF49-4D86F7EF673C}"/>
              </a:ext>
            </a:extLst>
          </p:cNvPr>
          <p:cNvSpPr>
            <a:spLocks noGrp="1"/>
          </p:cNvSpPr>
          <p:nvPr>
            <p:ph sz="quarter" idx="19"/>
          </p:nvPr>
        </p:nvSpPr>
        <p:spPr>
          <a:xfrm>
            <a:off x="1177290" y="2592858"/>
            <a:ext cx="9004935" cy="3163174"/>
          </a:xfrm>
        </p:spPr>
        <p:txBody>
          <a:bodyPr>
            <a:normAutofit/>
          </a:bodyPr>
          <a:lstStyle/>
          <a:p>
            <a:pPr marL="0" indent="0">
              <a:buNone/>
            </a:pPr>
            <a:r>
              <a:rPr lang="en-US" dirty="0">
                <a:solidFill>
                  <a:srgbClr val="000000"/>
                </a:solidFill>
              </a:rPr>
              <a:t>Student agency is defined as placing students in the role of active agents of </a:t>
            </a:r>
            <a:br>
              <a:rPr lang="en-US" dirty="0">
                <a:solidFill>
                  <a:srgbClr val="000000"/>
                </a:solidFill>
              </a:rPr>
            </a:br>
            <a:r>
              <a:rPr lang="en-US" dirty="0">
                <a:solidFill>
                  <a:srgbClr val="000000"/>
                </a:solidFill>
              </a:rPr>
              <a:t>their own learning.</a:t>
            </a:r>
          </a:p>
          <a:p>
            <a:pPr marL="0" indent="0">
              <a:buNone/>
            </a:pPr>
            <a:r>
              <a:rPr lang="en-US" dirty="0">
                <a:solidFill>
                  <a:srgbClr val="000000"/>
                </a:solidFill>
              </a:rPr>
              <a:t>A recent synthesis of this concept noted that there are past, present, and future components to student agency:</a:t>
            </a:r>
          </a:p>
          <a:p>
            <a:pPr marL="320040" lvl="1" indent="0">
              <a:buNone/>
            </a:pPr>
            <a:r>
              <a:rPr lang="en-US" dirty="0">
                <a:solidFill>
                  <a:srgbClr val="000000"/>
                </a:solidFill>
              </a:rPr>
              <a:t>• Setting advantageous goals</a:t>
            </a:r>
          </a:p>
          <a:p>
            <a:pPr marL="320040" lvl="1" indent="0">
              <a:buNone/>
            </a:pPr>
            <a:r>
              <a:rPr lang="en-US" dirty="0">
                <a:solidFill>
                  <a:srgbClr val="000000"/>
                </a:solidFill>
              </a:rPr>
              <a:t>• Initiating action toward those goals</a:t>
            </a:r>
          </a:p>
          <a:p>
            <a:pPr marL="320040" lvl="1" indent="0">
              <a:buNone/>
            </a:pPr>
            <a:r>
              <a:rPr lang="en-US" dirty="0">
                <a:solidFill>
                  <a:srgbClr val="000000"/>
                </a:solidFill>
              </a:rPr>
              <a:t>• Reflecting on and regulating progress toward those goals.</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20"/>
          </p:nvPr>
        </p:nvSpPr>
        <p:spPr>
          <a:xfrm>
            <a:off x="11916192" y="6585203"/>
            <a:ext cx="153888" cy="153888"/>
          </a:xfrm>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9" name="Content Placeholder 5">
            <a:extLst>
              <a:ext uri="{FF2B5EF4-FFF2-40B4-BE49-F238E27FC236}">
                <a16:creationId xmlns:a16="http://schemas.microsoft.com/office/drawing/2014/main" id="{0A60AA1A-B164-4A65-BCCD-BA65F5E85CE9}"/>
              </a:ext>
            </a:extLst>
          </p:cNvPr>
          <p:cNvSpPr txBox="1">
            <a:spLocks/>
          </p:cNvSpPr>
          <p:nvPr/>
        </p:nvSpPr>
        <p:spPr>
          <a:xfrm>
            <a:off x="6689587" y="1449766"/>
            <a:ext cx="4949963" cy="1339607"/>
          </a:xfrm>
          <a:prstGeom prst="rect">
            <a:avLst/>
          </a:prstGeom>
          <a:ln>
            <a:noFill/>
          </a:ln>
        </p:spPr>
        <p:txBody>
          <a:bodyPr vert="horz" lIns="0" tIns="0" rIns="0" bIns="0" rtlCol="0">
            <a:normAutofit/>
          </a:bodyPr>
          <a:lstStyle>
            <a:lvl1pPr marL="457200" marR="0" indent="-457200" algn="l" defTabSz="685800" rtl="0" eaLnBrk="1" fontAlgn="auto" latinLnBrk="0" hangingPunct="1">
              <a:lnSpc>
                <a:spcPct val="100000"/>
              </a:lnSpc>
              <a:spcBef>
                <a:spcPts val="1200"/>
              </a:spcBef>
              <a:spcAft>
                <a:spcPts val="0"/>
              </a:spcAft>
              <a:buClr>
                <a:schemeClr val="tx1"/>
              </a:buClr>
              <a:buSzPct val="100000"/>
              <a:buFont typeface="+mj-lt"/>
              <a:buAutoNum type="arabicPeriod"/>
              <a:tabLst/>
              <a:defRPr sz="2000" b="0" i="0" kern="1200">
                <a:solidFill>
                  <a:schemeClr val="tx1"/>
                </a:solidFill>
                <a:latin typeface="+mn-lt"/>
                <a:ea typeface="Calibri"/>
                <a:cs typeface="Calibri"/>
              </a:defRPr>
            </a:lvl1pPr>
            <a:lvl2pPr marL="914400" marR="0" indent="-457200" algn="l" defTabSz="685800" rtl="0" eaLnBrk="1" fontAlgn="auto" latinLnBrk="0" hangingPunct="1">
              <a:lnSpc>
                <a:spcPct val="100000"/>
              </a:lnSpc>
              <a:spcBef>
                <a:spcPts val="400"/>
              </a:spcBef>
              <a:spcAft>
                <a:spcPts val="0"/>
              </a:spcAft>
              <a:buClr>
                <a:schemeClr val="tx1"/>
              </a:buClr>
              <a:buSzTx/>
              <a:buFont typeface="+mj-lt"/>
              <a:buAutoNum type="alphaLcPeriod"/>
              <a:tabLst/>
              <a:defRPr sz="2000" b="0" i="0" kern="1200">
                <a:solidFill>
                  <a:schemeClr val="tx1"/>
                </a:solidFill>
                <a:latin typeface="+mn-lt"/>
                <a:ea typeface="Calibri"/>
                <a:cs typeface="Calibri"/>
              </a:defRPr>
            </a:lvl2pPr>
            <a:lvl3pPr marL="1371600" marR="0" indent="-457200" algn="l" defTabSz="685800" rtl="0" eaLnBrk="1" fontAlgn="auto" latinLnBrk="0" hangingPunct="1">
              <a:lnSpc>
                <a:spcPct val="100000"/>
              </a:lnSpc>
              <a:spcBef>
                <a:spcPts val="400"/>
              </a:spcBef>
              <a:spcAft>
                <a:spcPts val="0"/>
              </a:spcAft>
              <a:buClr>
                <a:schemeClr val="tx1"/>
              </a:buClr>
              <a:buSzTx/>
              <a:buFont typeface="+mj-lt"/>
              <a:buAutoNum type="romanLcPeriod"/>
              <a:tabLst/>
              <a:defRPr sz="2000" b="0" i="0" kern="1200">
                <a:solidFill>
                  <a:schemeClr val="tx1"/>
                </a:solidFill>
                <a:latin typeface="+mn-lt"/>
                <a:ea typeface="Calibri"/>
                <a:cs typeface="Calibri"/>
              </a:defRPr>
            </a:lvl3pPr>
            <a:lvl4pPr marL="1828800" marR="0" indent="-457200" algn="l" defTabSz="685800" rtl="0" eaLnBrk="1" fontAlgn="auto" latinLnBrk="0" hangingPunct="1">
              <a:lnSpc>
                <a:spcPct val="100000"/>
              </a:lnSpc>
              <a:spcBef>
                <a:spcPts val="400"/>
              </a:spcBef>
              <a:spcAft>
                <a:spcPts val="0"/>
              </a:spcAft>
              <a:buClr>
                <a:schemeClr val="tx1"/>
              </a:buClr>
              <a:buSzPct val="100000"/>
              <a:buFont typeface="+mj-lt"/>
              <a:buAutoNum type="arabicParenR"/>
              <a:tabLst/>
              <a:defRPr sz="2000" b="0" i="0" kern="1200">
                <a:solidFill>
                  <a:schemeClr val="tx1"/>
                </a:solidFill>
                <a:latin typeface="+mn-lt"/>
                <a:ea typeface="Calibri"/>
                <a:cs typeface="Calibri"/>
              </a:defRPr>
            </a:lvl4pPr>
            <a:lvl5pPr marL="2286000" marR="0" indent="-457200" algn="l" defTabSz="685800" rtl="0" eaLnBrk="1" fontAlgn="auto" latinLnBrk="0" hangingPunct="1">
              <a:lnSpc>
                <a:spcPct val="100000"/>
              </a:lnSpc>
              <a:spcBef>
                <a:spcPts val="400"/>
              </a:spcBef>
              <a:spcAft>
                <a:spcPts val="0"/>
              </a:spcAft>
              <a:buClr>
                <a:schemeClr val="tx1"/>
              </a:buClr>
              <a:buSzTx/>
              <a:buFont typeface="+mj-lt"/>
              <a:buAutoNum type="alphaLcParenR"/>
              <a:tabLst/>
              <a:defRPr sz="20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
                <a:srgbClr val="59565A"/>
              </a:buClr>
              <a:buSzPct val="100000"/>
              <a:buFont typeface="+mj-lt"/>
              <a:buNone/>
              <a:tabLst/>
              <a:defRPr/>
            </a:pPr>
            <a:r>
              <a:rPr kumimoji="0" lang="en-US" sz="2400" b="0" i="0" u="none" strike="noStrike" kern="1200" cap="none" spc="0" normalizeH="0" baseline="0" noProof="0" dirty="0">
                <a:ln>
                  <a:noFill/>
                </a:ln>
                <a:solidFill>
                  <a:srgbClr val="000000"/>
                </a:solidFill>
                <a:effectLst/>
                <a:uLnTx/>
                <a:uFillTx/>
                <a:latin typeface="Calibri"/>
                <a:cs typeface="Calibri"/>
              </a:rPr>
              <a:t>What is the relationship between student agency and student outcomes?</a:t>
            </a:r>
          </a:p>
          <a:p>
            <a:pPr marL="0" marR="0" lvl="0" indent="0" algn="l" defTabSz="685800" rtl="0" eaLnBrk="1" fontAlgn="auto" latinLnBrk="0" hangingPunct="1">
              <a:lnSpc>
                <a:spcPct val="100000"/>
              </a:lnSpc>
              <a:spcBef>
                <a:spcPts val="1200"/>
              </a:spcBef>
              <a:spcAft>
                <a:spcPts val="0"/>
              </a:spcAft>
              <a:buClr>
                <a:srgbClr val="59565A"/>
              </a:buClr>
              <a:buSzPct val="100000"/>
              <a:buFont typeface="+mj-lt"/>
              <a:buNone/>
              <a:tabLst/>
              <a:defRPr/>
            </a:pPr>
            <a:endParaRPr kumimoji="0" lang="en-US" sz="2000" b="0" i="0" u="none" strike="noStrike" kern="1200" cap="none" spc="0" normalizeH="0" baseline="0" noProof="0" dirty="0">
              <a:ln>
                <a:noFill/>
              </a:ln>
              <a:solidFill>
                <a:srgbClr val="59565A"/>
              </a:solidFill>
              <a:effectLst/>
              <a:uLnTx/>
              <a:uFillTx/>
              <a:latin typeface="Calibri"/>
              <a:cs typeface="Calibri"/>
            </a:endParaRPr>
          </a:p>
        </p:txBody>
      </p:sp>
      <p:pic>
        <p:nvPicPr>
          <p:cNvPr id="5" name="Graphic 4" descr="Questions with solid fill">
            <a:extLst>
              <a:ext uri="{FF2B5EF4-FFF2-40B4-BE49-F238E27FC236}">
                <a16:creationId xmlns:a16="http://schemas.microsoft.com/office/drawing/2014/main" id="{BAEEED5F-644E-4F47-AB91-232B95D33E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5637" y="1292062"/>
            <a:ext cx="914400" cy="914400"/>
          </a:xfrm>
          <a:prstGeom prst="rect">
            <a:avLst/>
          </a:prstGeom>
        </p:spPr>
      </p:pic>
      <p:sp>
        <p:nvSpPr>
          <p:cNvPr id="14" name="TextBox 13">
            <a:extLst>
              <a:ext uri="{FF2B5EF4-FFF2-40B4-BE49-F238E27FC236}">
                <a16:creationId xmlns:a16="http://schemas.microsoft.com/office/drawing/2014/main" id="{0E10B383-8E48-8149-8ACF-ACE80FC1951A}"/>
              </a:ext>
            </a:extLst>
          </p:cNvPr>
          <p:cNvSpPr txBox="1"/>
          <p:nvPr/>
        </p:nvSpPr>
        <p:spPr>
          <a:xfrm>
            <a:off x="372315" y="5867701"/>
            <a:ext cx="11423445" cy="369332"/>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https://ies.ed.gov/ncee/edlabs/regions/southwest/ask-a-rel/AAR-26-Student-Agency-508.pdf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70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p:txBody>
          <a:bodyPr>
            <a:normAutofit/>
          </a:bodyPr>
          <a:lstStyle/>
          <a:p>
            <a:r>
              <a:rPr lang="en-US" dirty="0"/>
              <a:t>REL SW: Ask A REL </a:t>
            </a:r>
          </a:p>
        </p:txBody>
      </p:sp>
      <p:sp>
        <p:nvSpPr>
          <p:cNvPr id="6" name="Content Placeholder 5">
            <a:extLst>
              <a:ext uri="{FF2B5EF4-FFF2-40B4-BE49-F238E27FC236}">
                <a16:creationId xmlns:a16="http://schemas.microsoft.com/office/drawing/2014/main" id="{31305A28-7DF4-7442-BF49-4D86F7EF673C}"/>
              </a:ext>
            </a:extLst>
          </p:cNvPr>
          <p:cNvSpPr>
            <a:spLocks noGrp="1"/>
          </p:cNvSpPr>
          <p:nvPr>
            <p:ph sz="quarter" idx="17"/>
          </p:nvPr>
        </p:nvSpPr>
        <p:spPr>
          <a:xfrm>
            <a:off x="457201" y="1308100"/>
            <a:ext cx="11136086" cy="4498975"/>
          </a:xfrm>
        </p:spPr>
        <p:txBody>
          <a:bodyPr>
            <a:normAutofit/>
          </a:bodyPr>
          <a:lstStyle/>
          <a:p>
            <a:pPr marL="0" indent="0">
              <a:buNone/>
            </a:pPr>
            <a:r>
              <a:rPr lang="en-US" sz="2600" dirty="0"/>
              <a:t>Findings:</a:t>
            </a:r>
          </a:p>
          <a:p>
            <a:pPr marL="0" indent="0">
              <a:buNone/>
            </a:pPr>
            <a:r>
              <a:rPr lang="en-US" sz="2600" dirty="0"/>
              <a:t>A. Self-directed learning (SDL) skills are the basis of lifelong learning, and SDL development across the curriculum is recommended. </a:t>
            </a:r>
          </a:p>
          <a:p>
            <a:pPr marL="0" indent="0">
              <a:buNone/>
            </a:pPr>
            <a:r>
              <a:rPr lang="en-US" sz="2600" dirty="0"/>
              <a:t>B. The goals of Problem-Based Learning (PBL) include helping students develop flexible knowledge, effective problem-solving skills, SDL skills, effective collaboration skills, and intrinsic motivation, and lifelong learning skills.</a:t>
            </a:r>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78380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p:txBody>
          <a:bodyPr>
            <a:normAutofit/>
          </a:bodyPr>
          <a:lstStyle/>
          <a:p>
            <a:r>
              <a:rPr lang="en-US" dirty="0"/>
              <a:t>REL SW: Ask A REL </a:t>
            </a:r>
          </a:p>
        </p:txBody>
      </p:sp>
      <p:sp>
        <p:nvSpPr>
          <p:cNvPr id="6" name="Content Placeholder 5">
            <a:extLst>
              <a:ext uri="{FF2B5EF4-FFF2-40B4-BE49-F238E27FC236}">
                <a16:creationId xmlns:a16="http://schemas.microsoft.com/office/drawing/2014/main" id="{31305A28-7DF4-7442-BF49-4D86F7EF673C}"/>
              </a:ext>
            </a:extLst>
          </p:cNvPr>
          <p:cNvSpPr>
            <a:spLocks noGrp="1"/>
          </p:cNvSpPr>
          <p:nvPr>
            <p:ph sz="quarter" idx="17"/>
          </p:nvPr>
        </p:nvSpPr>
        <p:spPr>
          <a:xfrm>
            <a:off x="457201" y="1308100"/>
            <a:ext cx="11136086" cy="4498975"/>
          </a:xfrm>
        </p:spPr>
        <p:txBody>
          <a:bodyPr>
            <a:normAutofit/>
          </a:bodyPr>
          <a:lstStyle/>
          <a:p>
            <a:pPr marL="0" indent="0">
              <a:buNone/>
            </a:pPr>
            <a:r>
              <a:rPr lang="en-US" sz="2600" dirty="0"/>
              <a:t>Findings:</a:t>
            </a:r>
          </a:p>
          <a:p>
            <a:pPr marL="0" indent="0">
              <a:buNone/>
            </a:pPr>
            <a:r>
              <a:rPr lang="en-US" sz="2600" dirty="0"/>
              <a:t>C. SDL includes giving students a broader role in the selection and evaluation of learning materials. </a:t>
            </a:r>
          </a:p>
          <a:p>
            <a:pPr marL="0" indent="0">
              <a:buNone/>
            </a:pPr>
            <a:r>
              <a:rPr lang="en-US" sz="2600" dirty="0"/>
              <a:t>D. For elementary grades through college, it is more effective to explore quality measures of homework such as managing distractions, self-efficacy and perceived responsibility for learning, setting goals, self-refection, managing time, and setting a place for homework completion than only measuring the amount of time spent on homework.</a:t>
            </a:r>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6526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500E1-23F9-7D4F-A970-654568B6FBFF}"/>
              </a:ext>
            </a:extLst>
          </p:cNvPr>
          <p:cNvSpPr>
            <a:spLocks noGrp="1"/>
          </p:cNvSpPr>
          <p:nvPr>
            <p:ph type="title"/>
          </p:nvPr>
        </p:nvSpPr>
        <p:spPr/>
        <p:txBody>
          <a:bodyPr>
            <a:normAutofit/>
          </a:bodyPr>
          <a:lstStyle/>
          <a:p>
            <a:r>
              <a:rPr lang="en-US" dirty="0"/>
              <a:t>REL SW: Ask A REL </a:t>
            </a:r>
          </a:p>
        </p:txBody>
      </p:sp>
      <p:sp>
        <p:nvSpPr>
          <p:cNvPr id="6" name="Content Placeholder 5">
            <a:extLst>
              <a:ext uri="{FF2B5EF4-FFF2-40B4-BE49-F238E27FC236}">
                <a16:creationId xmlns:a16="http://schemas.microsoft.com/office/drawing/2014/main" id="{31305A28-7DF4-7442-BF49-4D86F7EF673C}"/>
              </a:ext>
            </a:extLst>
          </p:cNvPr>
          <p:cNvSpPr>
            <a:spLocks noGrp="1"/>
          </p:cNvSpPr>
          <p:nvPr>
            <p:ph sz="quarter" idx="17"/>
          </p:nvPr>
        </p:nvSpPr>
        <p:spPr>
          <a:xfrm>
            <a:off x="457201" y="1308100"/>
            <a:ext cx="11136086" cy="4498975"/>
          </a:xfrm>
        </p:spPr>
        <p:txBody>
          <a:bodyPr>
            <a:normAutofit/>
          </a:bodyPr>
          <a:lstStyle/>
          <a:p>
            <a:pPr marL="0" indent="0">
              <a:buNone/>
            </a:pPr>
            <a:r>
              <a:rPr lang="en-US" sz="2600" dirty="0"/>
              <a:t>Findings:</a:t>
            </a:r>
          </a:p>
          <a:p>
            <a:pPr marL="0" indent="0">
              <a:buNone/>
            </a:pPr>
            <a:r>
              <a:rPr lang="en-US" sz="2600" dirty="0"/>
              <a:t>E. Positive relationships exist among classroom goal structure, achievement goal orientation, motivation, and self-regulated learning. </a:t>
            </a:r>
          </a:p>
          <a:p>
            <a:pPr marL="0" indent="0">
              <a:buNone/>
            </a:pPr>
            <a:r>
              <a:rPr lang="en-US" sz="2600" dirty="0"/>
              <a:t>F. Self-Regulated Strategy Development (SRSD), involves teachers providing background knowledge, discussing strategy with student, modeling strategy, helping student memorize strategy, supporting strategy, and then watching as the student independently performs the strategy; and is especially appropriate for students with learning disabilities.</a:t>
            </a:r>
          </a:p>
        </p:txBody>
      </p:sp>
      <p:sp>
        <p:nvSpPr>
          <p:cNvPr id="3" name="Slide Number Placeholder 2">
            <a:extLst>
              <a:ext uri="{FF2B5EF4-FFF2-40B4-BE49-F238E27FC236}">
                <a16:creationId xmlns:a16="http://schemas.microsoft.com/office/drawing/2014/main" id="{23C0D50A-63C9-CF4C-A0CA-7182B622F426}"/>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01F1-9965-D041-8912-B825185DD122}"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425891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FBE1C4-D215-4E44-ABC8-DAD5012F378A}"/>
              </a:ext>
            </a:extLst>
          </p:cNvPr>
          <p:cNvSpPr/>
          <p:nvPr/>
        </p:nvSpPr>
        <p:spPr>
          <a:xfrm>
            <a:off x="0" y="697418"/>
            <a:ext cx="12192000" cy="57315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ame Side Corner Rectangle 10">
            <a:extLst>
              <a:ext uri="{FF2B5EF4-FFF2-40B4-BE49-F238E27FC236}">
                <a16:creationId xmlns:a16="http://schemas.microsoft.com/office/drawing/2014/main" id="{B7152457-A7A5-F144-9137-E76107D5686E}"/>
              </a:ext>
            </a:extLst>
          </p:cNvPr>
          <p:cNvSpPr/>
          <p:nvPr/>
        </p:nvSpPr>
        <p:spPr bwMode="gray">
          <a:xfrm rot="5400000">
            <a:off x="-1044928" y="1742344"/>
            <a:ext cx="5722838" cy="3632985"/>
          </a:xfrm>
          <a:prstGeom prst="round2SameRect">
            <a:avLst>
              <a:gd name="adj1" fmla="val 0"/>
              <a:gd name="adj2" fmla="val 0"/>
            </a:avLst>
          </a:prstGeom>
          <a:solidFill>
            <a:srgbClr val="0065CC">
              <a:alpha val="73000"/>
            </a:srgb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Round Same Side Corner Rectangle 11">
            <a:extLst>
              <a:ext uri="{FF2B5EF4-FFF2-40B4-BE49-F238E27FC236}">
                <a16:creationId xmlns:a16="http://schemas.microsoft.com/office/drawing/2014/main" id="{94B005DD-EF5A-824D-94CA-DFB9A2D00E32}"/>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3" name="Subtitle 5">
            <a:extLst>
              <a:ext uri="{FF2B5EF4-FFF2-40B4-BE49-F238E27FC236}">
                <a16:creationId xmlns:a16="http://schemas.microsoft.com/office/drawing/2014/main" id="{898934CB-3EB6-0643-96F9-5E4594E87C08}"/>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Thank you for joining us</a:t>
            </a:r>
          </a:p>
        </p:txBody>
      </p:sp>
      <p:graphicFrame>
        <p:nvGraphicFramePr>
          <p:cNvPr id="14" name="Table 13">
            <a:extLst>
              <a:ext uri="{FF2B5EF4-FFF2-40B4-BE49-F238E27FC236}">
                <a16:creationId xmlns:a16="http://schemas.microsoft.com/office/drawing/2014/main" id="{83AD58A9-FCF1-244F-A445-2AD222B24AF7}"/>
              </a:ext>
            </a:extLst>
          </p:cNvPr>
          <p:cNvGraphicFramePr>
            <a:graphicFrameLocks noGrp="1"/>
          </p:cNvGraphicFramePr>
          <p:nvPr>
            <p:extLst>
              <p:ext uri="{D42A27DB-BD31-4B8C-83A1-F6EECF244321}">
                <p14:modId xmlns:p14="http://schemas.microsoft.com/office/powerpoint/2010/main" val="3640261413"/>
              </p:ext>
            </p:extLst>
          </p:nvPr>
        </p:nvGraphicFramePr>
        <p:xfrm>
          <a:off x="3632985" y="980515"/>
          <a:ext cx="8559016" cy="3557843"/>
        </p:xfrm>
        <a:graphic>
          <a:graphicData uri="http://schemas.openxmlformats.org/drawingml/2006/table">
            <a:tbl>
              <a:tblPr>
                <a:tableStyleId>{5C22544A-7EE6-4342-B048-85BDC9FD1C3A}</a:tableStyleId>
              </a:tblPr>
              <a:tblGrid>
                <a:gridCol w="8559016">
                  <a:extLst>
                    <a:ext uri="{9D8B030D-6E8A-4147-A177-3AD203B41FA5}">
                      <a16:colId xmlns:a16="http://schemas.microsoft.com/office/drawing/2014/main" val="1885030763"/>
                    </a:ext>
                  </a:extLst>
                </a:gridCol>
              </a:tblGrid>
              <a:tr h="851339">
                <a:tc>
                  <a:txBody>
                    <a:bodyPr/>
                    <a:lstStyle/>
                    <a:p>
                      <a:pPr marL="0" marR="0" lvl="0" indent="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None/>
                        <a:tabLst/>
                        <a:defRP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Please introduce yourselves in the chat box</a:t>
                      </a:r>
                    </a:p>
                  </a:txBody>
                  <a:tcPr marL="2743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40423073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Your name</a:t>
                      </a: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7784154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cs typeface="Arial" panose="020B0604020202020204" pitchFamily="34" charset="0"/>
                        </a:rPr>
                        <a:t>Your location</a:t>
                      </a: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44CA0"/>
                    </a:solidFill>
                  </a:tcPr>
                </a:tc>
                <a:extLst>
                  <a:ext uri="{0D108BD9-81ED-4DB2-BD59-A6C34878D82A}">
                    <a16:rowId xmlns:a16="http://schemas.microsoft.com/office/drawing/2014/main" val="170498585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cs typeface="Arial" panose="020B0604020202020204" pitchFamily="34" charset="0"/>
                        </a:rPr>
                        <a:t>Your role in the educational sector</a:t>
                      </a:r>
                      <a:endParaRPr lang="en-US" sz="3200" dirty="0">
                        <a:solidFill>
                          <a:schemeClr val="bg1"/>
                        </a:solidFill>
                      </a:endParaRP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99588721"/>
                  </a:ext>
                </a:extLst>
              </a:tr>
            </a:tbl>
          </a:graphicData>
        </a:graphic>
      </p:graphicFrame>
      <p:pic>
        <p:nvPicPr>
          <p:cNvPr id="15" name="Picture 14">
            <a:extLst>
              <a:ext uri="{FF2B5EF4-FFF2-40B4-BE49-F238E27FC236}">
                <a16:creationId xmlns:a16="http://schemas.microsoft.com/office/drawing/2014/main" id="{B9AC5F97-5A6B-914A-A6E8-EC44BD629D08}"/>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722924" y="4863826"/>
            <a:ext cx="1293555" cy="1293555"/>
          </a:xfrm>
          <a:prstGeom prst="rect">
            <a:avLst/>
          </a:prstGeom>
        </p:spPr>
      </p:pic>
      <p:sp>
        <p:nvSpPr>
          <p:cNvPr id="16" name="TextBox 15">
            <a:extLst>
              <a:ext uri="{FF2B5EF4-FFF2-40B4-BE49-F238E27FC236}">
                <a16:creationId xmlns:a16="http://schemas.microsoft.com/office/drawing/2014/main" id="{9B1955C5-2FD8-8D42-A126-64221C444B9A}"/>
              </a:ext>
            </a:extLst>
          </p:cNvPr>
          <p:cNvSpPr txBox="1"/>
          <p:nvPr/>
        </p:nvSpPr>
        <p:spPr>
          <a:xfrm>
            <a:off x="4926539" y="5113009"/>
            <a:ext cx="2622834" cy="577850"/>
          </a:xfrm>
          <a:prstGeom prst="rect">
            <a:avLst/>
          </a:prstGeom>
          <a:noFill/>
        </p:spPr>
        <p:txBody>
          <a:bodyPr wrap="none" rtlCol="0">
            <a:spAutoFit/>
          </a:bodyPr>
          <a:lstStyle/>
          <a:p>
            <a:pPr>
              <a:lnSpc>
                <a:spcPct val="150000"/>
              </a:lnSpc>
            </a:pPr>
            <a:r>
              <a:rPr lang="en-US" sz="2400" dirty="0">
                <a:solidFill>
                  <a:schemeClr val="bg1"/>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@learningforward</a:t>
            </a:r>
            <a:endParaRPr lang="en-US" sz="2400" dirty="0">
              <a:solidFill>
                <a:schemeClr val="bg1"/>
              </a:solidFill>
              <a:latin typeface="Arial" charset="0"/>
              <a:ea typeface="Arial" charset="0"/>
              <a:cs typeface="Arial" charset="0"/>
            </a:endParaRPr>
          </a:p>
        </p:txBody>
      </p:sp>
      <p:sp>
        <p:nvSpPr>
          <p:cNvPr id="17" name="TextBox 16">
            <a:extLst>
              <a:ext uri="{FF2B5EF4-FFF2-40B4-BE49-F238E27FC236}">
                <a16:creationId xmlns:a16="http://schemas.microsoft.com/office/drawing/2014/main" id="{27CE97CC-6C69-024C-8236-B0613EC9805B}"/>
              </a:ext>
            </a:extLst>
          </p:cNvPr>
          <p:cNvSpPr txBox="1"/>
          <p:nvPr/>
        </p:nvSpPr>
        <p:spPr>
          <a:xfrm>
            <a:off x="444186" y="1007019"/>
            <a:ext cx="2898480" cy="5047536"/>
          </a:xfrm>
          <a:prstGeom prst="rect">
            <a:avLst/>
          </a:prstGeom>
          <a:noFill/>
        </p:spPr>
        <p:txBody>
          <a:bodyPr wrap="square" rtlCol="0">
            <a:spAutoFit/>
          </a:bodyPr>
          <a:lstStyle/>
          <a:p>
            <a:pPr>
              <a:spcBef>
                <a:spcPts val="1200"/>
              </a:spcBef>
            </a:pPr>
            <a:r>
              <a:rPr lang="en-US" sz="2400" b="1" kern="0" dirty="0">
                <a:solidFill>
                  <a:schemeClr val="bg1"/>
                </a:solidFill>
                <a:latin typeface="Arial"/>
                <a:cs typeface="Arial"/>
              </a:rPr>
              <a:t>The webinar </a:t>
            </a:r>
            <a:br>
              <a:rPr lang="en-US" sz="2400" b="1" kern="0" dirty="0">
                <a:solidFill>
                  <a:schemeClr val="bg1"/>
                </a:solidFill>
                <a:latin typeface="Arial"/>
                <a:cs typeface="Arial"/>
              </a:rPr>
            </a:br>
            <a:r>
              <a:rPr lang="en-US" sz="2400" b="1" kern="0" dirty="0">
                <a:solidFill>
                  <a:schemeClr val="bg1"/>
                </a:solidFill>
                <a:latin typeface="Arial"/>
                <a:cs typeface="Arial"/>
              </a:rPr>
              <a:t>will be recorded and available. </a:t>
            </a:r>
          </a:p>
          <a:p>
            <a:pPr>
              <a:spcBef>
                <a:spcPts val="1200"/>
              </a:spcBef>
            </a:pPr>
            <a:r>
              <a:rPr lang="en-US" sz="2400" kern="0" dirty="0">
                <a:solidFill>
                  <a:schemeClr val="bg1"/>
                </a:solidFill>
                <a:latin typeface="Arial"/>
                <a:cs typeface="Arial"/>
              </a:rPr>
              <a:t>All webinar registrants will receive a follow-</a:t>
            </a:r>
            <a:br>
              <a:rPr lang="en-US" sz="2400" kern="0" dirty="0">
                <a:solidFill>
                  <a:schemeClr val="bg1"/>
                </a:solidFill>
                <a:latin typeface="Arial"/>
                <a:cs typeface="Arial"/>
              </a:rPr>
            </a:br>
            <a:r>
              <a:rPr lang="en-US" sz="2400" kern="0" dirty="0">
                <a:solidFill>
                  <a:schemeClr val="bg1"/>
                </a:solidFill>
                <a:latin typeface="Arial"/>
                <a:cs typeface="Arial"/>
              </a:rPr>
              <a:t>up email that </a:t>
            </a:r>
            <a:br>
              <a:rPr lang="en-US" sz="2400" kern="0" dirty="0">
                <a:solidFill>
                  <a:schemeClr val="bg1"/>
                </a:solidFill>
                <a:latin typeface="Arial"/>
                <a:cs typeface="Arial"/>
              </a:rPr>
            </a:br>
            <a:r>
              <a:rPr lang="en-US" sz="2400" kern="0" dirty="0">
                <a:solidFill>
                  <a:schemeClr val="bg1"/>
                </a:solidFill>
                <a:latin typeface="Arial"/>
                <a:cs typeface="Arial"/>
              </a:rPr>
              <a:t>will include the webinar slide deck, recording, and </a:t>
            </a:r>
            <a:br>
              <a:rPr lang="en-US" sz="2400" kern="0" dirty="0">
                <a:solidFill>
                  <a:schemeClr val="bg1"/>
                </a:solidFill>
                <a:latin typeface="Arial"/>
                <a:cs typeface="Arial"/>
              </a:rPr>
            </a:br>
            <a:r>
              <a:rPr lang="en-US" sz="2400" kern="0" dirty="0">
                <a:solidFill>
                  <a:schemeClr val="bg1"/>
                </a:solidFill>
                <a:latin typeface="Arial"/>
                <a:cs typeface="Arial"/>
              </a:rPr>
              <a:t>other resources mentioned during the presentation.</a:t>
            </a:r>
          </a:p>
        </p:txBody>
      </p:sp>
      <p:sp>
        <p:nvSpPr>
          <p:cNvPr id="4" name="Slide Number Placeholder 3">
            <a:extLst>
              <a:ext uri="{FF2B5EF4-FFF2-40B4-BE49-F238E27FC236}">
                <a16:creationId xmlns:a16="http://schemas.microsoft.com/office/drawing/2014/main" id="{62A3BF0C-26F1-CE44-9D8D-D2BC782FEC2C}"/>
              </a:ext>
            </a:extLst>
          </p:cNvPr>
          <p:cNvSpPr>
            <a:spLocks noGrp="1"/>
          </p:cNvSpPr>
          <p:nvPr>
            <p:ph type="sldNum" sz="quarter" idx="4"/>
          </p:nvPr>
        </p:nvSpPr>
        <p:spPr/>
        <p:txBody>
          <a:bodyPr/>
          <a:lstStyle/>
          <a:p>
            <a:fld id="{79A441FA-EE28-A64F-92EE-8BADFCE467E3}" type="slidenum">
              <a:rPr lang="en-US" smtClean="0"/>
              <a:pPr/>
              <a:t>2</a:t>
            </a:fld>
            <a:endParaRPr lang="en-US" dirty="0"/>
          </a:p>
        </p:txBody>
      </p:sp>
      <p:sp>
        <p:nvSpPr>
          <p:cNvPr id="5" name="Footer Placeholder 4">
            <a:extLst>
              <a:ext uri="{FF2B5EF4-FFF2-40B4-BE49-F238E27FC236}">
                <a16:creationId xmlns:a16="http://schemas.microsoft.com/office/drawing/2014/main" id="{AAAEF360-EBB6-B440-8AFD-E719BFEBDE18}"/>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4001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3223D9-FAB8-8B46-B02A-D182ABAACE1E}"/>
              </a:ext>
            </a:extLst>
          </p:cNvPr>
          <p:cNvSpPr>
            <a:spLocks noGrp="1"/>
          </p:cNvSpPr>
          <p:nvPr>
            <p:ph type="ctrTitle"/>
          </p:nvPr>
        </p:nvSpPr>
        <p:spPr>
          <a:noFill/>
          <a:ln/>
        </p:spPr>
        <p:txBody>
          <a:bodyPr>
            <a:normAutofit/>
          </a:bodyPr>
          <a:lstStyle/>
          <a:p>
            <a:br>
              <a:rPr lang="en-US" dirty="0">
                <a:latin typeface="Calibri" panose="020F0502020204030204" pitchFamily="34" charset="0"/>
              </a:rPr>
            </a:br>
            <a:r>
              <a:rPr lang="en-US" dirty="0">
                <a:latin typeface="Calibri" panose="020F0502020204030204" pitchFamily="34" charset="0"/>
              </a:rPr>
              <a:t>Research to Practice</a:t>
            </a:r>
          </a:p>
        </p:txBody>
      </p:sp>
      <p:sp>
        <p:nvSpPr>
          <p:cNvPr id="5" name="Subtitle 4">
            <a:extLst>
              <a:ext uri="{FF2B5EF4-FFF2-40B4-BE49-F238E27FC236}">
                <a16:creationId xmlns:a16="http://schemas.microsoft.com/office/drawing/2014/main" id="{A8F64ADC-07ED-49B6-A6D5-210289604882}"/>
              </a:ext>
            </a:extLst>
          </p:cNvPr>
          <p:cNvSpPr>
            <a:spLocks noGrp="1"/>
          </p:cNvSpPr>
          <p:nvPr>
            <p:ph type="subTitle" idx="1"/>
          </p:nvPr>
        </p:nvSpPr>
        <p:spPr/>
        <p:txBody>
          <a:bodyPr/>
          <a:lstStyle/>
          <a:p>
            <a:r>
              <a:rPr lang="en-US" dirty="0"/>
              <a:t>Facilitating Student Agency and Elevating Student Voice</a:t>
            </a:r>
          </a:p>
        </p:txBody>
      </p:sp>
      <p:sp>
        <p:nvSpPr>
          <p:cNvPr id="2" name="Slide Number Placeholder 1">
            <a:extLst>
              <a:ext uri="{FF2B5EF4-FFF2-40B4-BE49-F238E27FC236}">
                <a16:creationId xmlns:a16="http://schemas.microsoft.com/office/drawing/2014/main" id="{0D70C914-938F-4AE1-A2E4-65B4DED233D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C4586-FD86-41B3-95B6-58F34DF6C22C}"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62199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E7D8-6803-6342-8310-B5E80FF1F766}"/>
              </a:ext>
            </a:extLst>
          </p:cNvPr>
          <p:cNvSpPr>
            <a:spLocks noGrp="1"/>
          </p:cNvSpPr>
          <p:nvPr>
            <p:ph type="title"/>
          </p:nvPr>
        </p:nvSpPr>
        <p:spPr>
          <a:xfrm>
            <a:off x="2371061" y="-188048"/>
            <a:ext cx="8818642" cy="996696"/>
          </a:xfrm>
        </p:spPr>
        <p:txBody>
          <a:bodyPr/>
          <a:lstStyle/>
          <a:p>
            <a:r>
              <a:rPr lang="en-US" dirty="0"/>
              <a:t>Framing Equity: Four Equity Dimensions</a:t>
            </a:r>
          </a:p>
        </p:txBody>
      </p:sp>
      <p:pic>
        <p:nvPicPr>
          <p:cNvPr id="7" name="Content Placeholder 6" descr="Icon&#10;&#10;Description automatically generated">
            <a:extLst>
              <a:ext uri="{FF2B5EF4-FFF2-40B4-BE49-F238E27FC236}">
                <a16:creationId xmlns:a16="http://schemas.microsoft.com/office/drawing/2014/main" id="{B568B7D4-34F9-AA40-84E6-5DD007319C57}"/>
              </a:ext>
            </a:extLst>
          </p:cNvPr>
          <p:cNvPicPr>
            <a:picLocks noGrp="1" noChangeAspect="1"/>
          </p:cNvPicPr>
          <p:nvPr>
            <p:ph sz="quarter" idx="17"/>
          </p:nvPr>
        </p:nvPicPr>
        <p:blipFill>
          <a:blip r:embed="rId2">
            <a:extLst>
              <a:ext uri="{837473B0-CC2E-450A-ABE3-18F120FF3D39}">
                <a1611:picAttrSrcUrl xmlns:a1611="http://schemas.microsoft.com/office/drawing/2016/11/main" r:id="rId3"/>
              </a:ext>
            </a:extLst>
          </a:blip>
          <a:stretch>
            <a:fillRect/>
          </a:stretch>
        </p:blipFill>
        <p:spPr>
          <a:xfrm>
            <a:off x="3243611" y="2385198"/>
            <a:ext cx="5727297" cy="2396563"/>
          </a:xfrm>
        </p:spPr>
      </p:pic>
      <p:sp>
        <p:nvSpPr>
          <p:cNvPr id="4" name="Text Placeholder 3">
            <a:extLst>
              <a:ext uri="{FF2B5EF4-FFF2-40B4-BE49-F238E27FC236}">
                <a16:creationId xmlns:a16="http://schemas.microsoft.com/office/drawing/2014/main" id="{5AEC6D0A-7B49-AD4D-A48C-4174AEB85F5C}"/>
              </a:ext>
            </a:extLst>
          </p:cNvPr>
          <p:cNvSpPr>
            <a:spLocks noGrp="1"/>
          </p:cNvSpPr>
          <p:nvPr>
            <p:ph type="body" sz="quarter" idx="14"/>
          </p:nvPr>
        </p:nvSpPr>
        <p:spPr>
          <a:xfrm>
            <a:off x="570201" y="6025615"/>
            <a:ext cx="11277600" cy="338328"/>
          </a:xfrm>
        </p:spPr>
        <p:txBody>
          <a:bodyPr/>
          <a:lstStyle/>
          <a:p>
            <a:r>
              <a:rPr lang="en-US" dirty="0"/>
              <a:t>Source: Adapted from Gutierrez, R. (2009). Framing Equity: Helping Students “Play the Game and Change the Game. Retrieved from </a:t>
            </a:r>
            <a:r>
              <a:rPr lang="en-US" dirty="0">
                <a:hlinkClick r:id="rId4"/>
              </a:rPr>
              <a:t>https://www.todos-math.org/assets/documents/TEEMv1n1excerpt.pdf</a:t>
            </a:r>
            <a:r>
              <a:rPr lang="en-US" dirty="0"/>
              <a:t> </a:t>
            </a:r>
          </a:p>
        </p:txBody>
      </p:sp>
      <p:sp>
        <p:nvSpPr>
          <p:cNvPr id="5" name="Slide Number Placeholder 4">
            <a:extLst>
              <a:ext uri="{FF2B5EF4-FFF2-40B4-BE49-F238E27FC236}">
                <a16:creationId xmlns:a16="http://schemas.microsoft.com/office/drawing/2014/main" id="{918E7205-E45F-B645-AADB-3E279D2A5B4B}"/>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
        <p:nvSpPr>
          <p:cNvPr id="9" name="Oval 8">
            <a:extLst>
              <a:ext uri="{FF2B5EF4-FFF2-40B4-BE49-F238E27FC236}">
                <a16:creationId xmlns:a16="http://schemas.microsoft.com/office/drawing/2014/main" id="{25B3C811-8B11-9546-B85C-715A10C0D810}"/>
              </a:ext>
            </a:extLst>
          </p:cNvPr>
          <p:cNvSpPr/>
          <p:nvPr/>
        </p:nvSpPr>
        <p:spPr>
          <a:xfrm>
            <a:off x="188715" y="978120"/>
            <a:ext cx="3338624" cy="1605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Access</a:t>
            </a:r>
          </a:p>
        </p:txBody>
      </p:sp>
      <p:sp>
        <p:nvSpPr>
          <p:cNvPr id="10" name="Oval 9">
            <a:extLst>
              <a:ext uri="{FF2B5EF4-FFF2-40B4-BE49-F238E27FC236}">
                <a16:creationId xmlns:a16="http://schemas.microsoft.com/office/drawing/2014/main" id="{A4E2AADC-57ED-9F41-8398-4225230578C7}"/>
              </a:ext>
            </a:extLst>
          </p:cNvPr>
          <p:cNvSpPr/>
          <p:nvPr/>
        </p:nvSpPr>
        <p:spPr>
          <a:xfrm>
            <a:off x="165199" y="4468948"/>
            <a:ext cx="3338624" cy="1605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Power</a:t>
            </a:r>
          </a:p>
        </p:txBody>
      </p:sp>
      <p:sp>
        <p:nvSpPr>
          <p:cNvPr id="11" name="Oval 10">
            <a:extLst>
              <a:ext uri="{FF2B5EF4-FFF2-40B4-BE49-F238E27FC236}">
                <a16:creationId xmlns:a16="http://schemas.microsoft.com/office/drawing/2014/main" id="{6EB7DE51-CCCA-9C4E-AAD2-BF9994169C60}"/>
              </a:ext>
            </a:extLst>
          </p:cNvPr>
          <p:cNvSpPr/>
          <p:nvPr/>
        </p:nvSpPr>
        <p:spPr>
          <a:xfrm>
            <a:off x="8509177" y="867175"/>
            <a:ext cx="3338624" cy="1605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Identity</a:t>
            </a:r>
          </a:p>
        </p:txBody>
      </p:sp>
      <p:sp>
        <p:nvSpPr>
          <p:cNvPr id="12" name="Oval 11">
            <a:extLst>
              <a:ext uri="{FF2B5EF4-FFF2-40B4-BE49-F238E27FC236}">
                <a16:creationId xmlns:a16="http://schemas.microsoft.com/office/drawing/2014/main" id="{6751484E-F0CA-1741-A7D8-77B74E9CFB38}"/>
              </a:ext>
            </a:extLst>
          </p:cNvPr>
          <p:cNvSpPr/>
          <p:nvPr/>
        </p:nvSpPr>
        <p:spPr>
          <a:xfrm>
            <a:off x="8845874" y="4320799"/>
            <a:ext cx="3338624" cy="1605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Achievement</a:t>
            </a:r>
          </a:p>
        </p:txBody>
      </p:sp>
      <p:sp>
        <p:nvSpPr>
          <p:cNvPr id="13" name="TextBox 12">
            <a:extLst>
              <a:ext uri="{FF2B5EF4-FFF2-40B4-BE49-F238E27FC236}">
                <a16:creationId xmlns:a16="http://schemas.microsoft.com/office/drawing/2014/main" id="{048AB8FF-7B9A-5547-B180-0D20D5803195}"/>
              </a:ext>
            </a:extLst>
          </p:cNvPr>
          <p:cNvSpPr txBox="1"/>
          <p:nvPr/>
        </p:nvSpPr>
        <p:spPr>
          <a:xfrm rot="1287636">
            <a:off x="3909559" y="2383582"/>
            <a:ext cx="12434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Dominant</a:t>
            </a:r>
          </a:p>
        </p:txBody>
      </p:sp>
      <p:sp>
        <p:nvSpPr>
          <p:cNvPr id="14" name="TextBox 13">
            <a:extLst>
              <a:ext uri="{FF2B5EF4-FFF2-40B4-BE49-F238E27FC236}">
                <a16:creationId xmlns:a16="http://schemas.microsoft.com/office/drawing/2014/main" id="{BEA7DA64-465F-304E-B9CB-D80B3F5882B2}"/>
              </a:ext>
            </a:extLst>
          </p:cNvPr>
          <p:cNvSpPr txBox="1"/>
          <p:nvPr/>
        </p:nvSpPr>
        <p:spPr>
          <a:xfrm rot="20185889">
            <a:off x="7067689" y="2393489"/>
            <a:ext cx="12471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Critical</a:t>
            </a:r>
          </a:p>
        </p:txBody>
      </p:sp>
      <p:sp>
        <p:nvSpPr>
          <p:cNvPr id="15" name="Right Triangle 14">
            <a:extLst>
              <a:ext uri="{FF2B5EF4-FFF2-40B4-BE49-F238E27FC236}">
                <a16:creationId xmlns:a16="http://schemas.microsoft.com/office/drawing/2014/main" id="{81492E9F-6974-654D-878D-B4F5BB1E7D70}"/>
              </a:ext>
            </a:extLst>
          </p:cNvPr>
          <p:cNvSpPr/>
          <p:nvPr/>
        </p:nvSpPr>
        <p:spPr>
          <a:xfrm rot="3891759">
            <a:off x="3379607" y="2238812"/>
            <a:ext cx="550471" cy="631110"/>
          </a:xfrm>
          <a:prstGeom prst="rtTriangle">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Right Triangle 17">
            <a:extLst>
              <a:ext uri="{FF2B5EF4-FFF2-40B4-BE49-F238E27FC236}">
                <a16:creationId xmlns:a16="http://schemas.microsoft.com/office/drawing/2014/main" id="{A684593A-3CD2-304A-AAC2-88DF176ABE85}"/>
              </a:ext>
            </a:extLst>
          </p:cNvPr>
          <p:cNvSpPr/>
          <p:nvPr/>
        </p:nvSpPr>
        <p:spPr>
          <a:xfrm rot="14852754">
            <a:off x="8233606" y="4283205"/>
            <a:ext cx="645116" cy="630927"/>
          </a:xfrm>
          <a:prstGeom prst="rtTriangle">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Right Triangle 18">
            <a:extLst>
              <a:ext uri="{FF2B5EF4-FFF2-40B4-BE49-F238E27FC236}">
                <a16:creationId xmlns:a16="http://schemas.microsoft.com/office/drawing/2014/main" id="{56ABA81D-D139-2F4C-8C79-30442FBB9D1E}"/>
              </a:ext>
            </a:extLst>
          </p:cNvPr>
          <p:cNvSpPr/>
          <p:nvPr/>
        </p:nvSpPr>
        <p:spPr>
          <a:xfrm rot="1095200">
            <a:off x="3331137" y="4300460"/>
            <a:ext cx="606685" cy="605914"/>
          </a:xfrm>
          <a:prstGeom prst="rtTriangle">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Right Triangle 19">
            <a:extLst>
              <a:ext uri="{FF2B5EF4-FFF2-40B4-BE49-F238E27FC236}">
                <a16:creationId xmlns:a16="http://schemas.microsoft.com/office/drawing/2014/main" id="{EBF18F26-84EB-7F4A-9FD0-AAD5246478F3}"/>
              </a:ext>
            </a:extLst>
          </p:cNvPr>
          <p:cNvSpPr/>
          <p:nvPr/>
        </p:nvSpPr>
        <p:spPr>
          <a:xfrm rot="11450657">
            <a:off x="8252821" y="2266463"/>
            <a:ext cx="606685" cy="605914"/>
          </a:xfrm>
          <a:prstGeom prst="rtTriangle">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6323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63AE-7D23-5A48-8CF2-5391AE4DC6C3}"/>
              </a:ext>
            </a:extLst>
          </p:cNvPr>
          <p:cNvSpPr>
            <a:spLocks noGrp="1"/>
          </p:cNvSpPr>
          <p:nvPr>
            <p:ph type="title"/>
          </p:nvPr>
        </p:nvSpPr>
        <p:spPr>
          <a:xfrm>
            <a:off x="457201" y="302963"/>
            <a:ext cx="11338560" cy="996696"/>
          </a:xfrm>
        </p:spPr>
        <p:txBody>
          <a:bodyPr/>
          <a:lstStyle/>
          <a:p>
            <a:r>
              <a:rPr lang="en-US" dirty="0"/>
              <a:t>Agency and Voice </a:t>
            </a:r>
            <a:br>
              <a:rPr lang="en-US" dirty="0"/>
            </a:br>
            <a:r>
              <a:rPr lang="en-US" dirty="0"/>
              <a:t>                                   </a:t>
            </a:r>
            <a:r>
              <a:rPr lang="en-US" sz="2800" dirty="0">
                <a:solidFill>
                  <a:schemeClr val="tx2"/>
                </a:solidFill>
              </a:rPr>
              <a:t>What Learners Feel and Are Enabled to Do</a:t>
            </a:r>
          </a:p>
        </p:txBody>
      </p:sp>
      <p:sp>
        <p:nvSpPr>
          <p:cNvPr id="4" name="Text Placeholder 3">
            <a:extLst>
              <a:ext uri="{FF2B5EF4-FFF2-40B4-BE49-F238E27FC236}">
                <a16:creationId xmlns:a16="http://schemas.microsoft.com/office/drawing/2014/main" id="{6EA79F66-2DD1-D44C-8730-AA20E4D39F1F}"/>
              </a:ext>
            </a:extLst>
          </p:cNvPr>
          <p:cNvSpPr>
            <a:spLocks noGrp="1"/>
          </p:cNvSpPr>
          <p:nvPr>
            <p:ph type="body" sz="quarter" idx="14"/>
          </p:nvPr>
        </p:nvSpPr>
        <p:spPr>
          <a:xfrm>
            <a:off x="487681" y="6281545"/>
            <a:ext cx="11277600" cy="338328"/>
          </a:xfrm>
        </p:spPr>
        <p:txBody>
          <a:bodyPr/>
          <a:lstStyle/>
          <a:p>
            <a:r>
              <a:rPr lang="en-US" dirty="0"/>
              <a:t>Source: Adapted from </a:t>
            </a:r>
            <a:r>
              <a:rPr lang="en-US" dirty="0" err="1"/>
              <a:t>Speranzo</a:t>
            </a:r>
            <a:r>
              <a:rPr lang="en-US" dirty="0"/>
              <a:t>, Harris, </a:t>
            </a:r>
            <a:r>
              <a:rPr lang="en-US" dirty="0" err="1"/>
              <a:t>Gulotta</a:t>
            </a:r>
            <a:r>
              <a:rPr lang="en-US" dirty="0"/>
              <a:t>, &amp; Castellano (2019). Agency and Voice: A Push for Greater Equity and What It Looks Like in Math. </a:t>
            </a:r>
            <a:r>
              <a:rPr lang="en-US" dirty="0">
                <a:hlinkClick r:id="rId2"/>
              </a:rPr>
              <a:t>http://www.ifl-news.pitt.edu/2019/06/agency-and-voice-a-push-for-greater-equity-and-what-it-looks-like-in-math/</a:t>
            </a:r>
            <a:endParaRPr lang="en-US" dirty="0"/>
          </a:p>
          <a:p>
            <a:endParaRPr lang="en-US" dirty="0"/>
          </a:p>
        </p:txBody>
      </p:sp>
      <p:sp>
        <p:nvSpPr>
          <p:cNvPr id="5" name="Slide Number Placeholder 4">
            <a:extLst>
              <a:ext uri="{FF2B5EF4-FFF2-40B4-BE49-F238E27FC236}">
                <a16:creationId xmlns:a16="http://schemas.microsoft.com/office/drawing/2014/main" id="{C0B44C74-6603-704F-9CDE-745B6037086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
        <p:nvSpPr>
          <p:cNvPr id="6" name="Oval 5">
            <a:extLst>
              <a:ext uri="{FF2B5EF4-FFF2-40B4-BE49-F238E27FC236}">
                <a16:creationId xmlns:a16="http://schemas.microsoft.com/office/drawing/2014/main" id="{9D5D02A6-F874-B24F-928D-44717D315DDF}"/>
              </a:ext>
            </a:extLst>
          </p:cNvPr>
          <p:cNvSpPr/>
          <p:nvPr/>
        </p:nvSpPr>
        <p:spPr>
          <a:xfrm>
            <a:off x="2406796" y="1718631"/>
            <a:ext cx="9509396" cy="378980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Oval 6">
            <a:extLst>
              <a:ext uri="{FF2B5EF4-FFF2-40B4-BE49-F238E27FC236}">
                <a16:creationId xmlns:a16="http://schemas.microsoft.com/office/drawing/2014/main" id="{9193C4BC-3FC2-0C4B-94AA-E576AC2AF86A}"/>
              </a:ext>
            </a:extLst>
          </p:cNvPr>
          <p:cNvSpPr/>
          <p:nvPr/>
        </p:nvSpPr>
        <p:spPr>
          <a:xfrm>
            <a:off x="2622013" y="2104221"/>
            <a:ext cx="7405173" cy="301862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80A8"/>
              </a:solidFill>
              <a:effectLst/>
              <a:uLnTx/>
              <a:uFillTx/>
              <a:latin typeface="Calibri"/>
              <a:ea typeface="+mn-ea"/>
              <a:cs typeface="+mn-cs"/>
            </a:endParaRPr>
          </a:p>
        </p:txBody>
      </p:sp>
      <p:sp>
        <p:nvSpPr>
          <p:cNvPr id="8" name="Oval 7">
            <a:extLst>
              <a:ext uri="{FF2B5EF4-FFF2-40B4-BE49-F238E27FC236}">
                <a16:creationId xmlns:a16="http://schemas.microsoft.com/office/drawing/2014/main" id="{6294A256-DAB2-F249-B1D2-70D6D0686957}"/>
              </a:ext>
            </a:extLst>
          </p:cNvPr>
          <p:cNvSpPr/>
          <p:nvPr/>
        </p:nvSpPr>
        <p:spPr>
          <a:xfrm>
            <a:off x="2622013" y="2699133"/>
            <a:ext cx="5266064" cy="1828800"/>
          </a:xfrm>
          <a:prstGeom prst="ellipse">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Oval 8">
            <a:extLst>
              <a:ext uri="{FF2B5EF4-FFF2-40B4-BE49-F238E27FC236}">
                <a16:creationId xmlns:a16="http://schemas.microsoft.com/office/drawing/2014/main" id="{49727568-5FAB-9442-9855-4DEE661ADE8E}"/>
              </a:ext>
            </a:extLst>
          </p:cNvPr>
          <p:cNvSpPr/>
          <p:nvPr/>
        </p:nvSpPr>
        <p:spPr>
          <a:xfrm>
            <a:off x="2810220" y="2908454"/>
            <a:ext cx="2742282" cy="141015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02D4B86-A8C9-6444-9BE5-FDC14E14F6DF}"/>
              </a:ext>
            </a:extLst>
          </p:cNvPr>
          <p:cNvSpPr txBox="1"/>
          <p:nvPr/>
        </p:nvSpPr>
        <p:spPr>
          <a:xfrm>
            <a:off x="3105841" y="3148838"/>
            <a:ext cx="198303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Feeling empowered to take ownership of their own skill-set as a learner and doer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9565A"/>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7145E00-CC38-1F43-99DC-FE995E68D857}"/>
              </a:ext>
            </a:extLst>
          </p:cNvPr>
          <p:cNvSpPr txBox="1"/>
          <p:nvPr/>
        </p:nvSpPr>
        <p:spPr>
          <a:xfrm>
            <a:off x="5740709" y="3071061"/>
            <a:ext cx="153134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Feeling empowered to communicate learnings to others</a:t>
            </a:r>
          </a:p>
        </p:txBody>
      </p:sp>
      <p:sp>
        <p:nvSpPr>
          <p:cNvPr id="12" name="TextBox 11">
            <a:extLst>
              <a:ext uri="{FF2B5EF4-FFF2-40B4-BE49-F238E27FC236}">
                <a16:creationId xmlns:a16="http://schemas.microsoft.com/office/drawing/2014/main" id="{D08F8AD0-A80D-0B40-B218-07B438332B0F}"/>
              </a:ext>
            </a:extLst>
          </p:cNvPr>
          <p:cNvSpPr txBox="1"/>
          <p:nvPr/>
        </p:nvSpPr>
        <p:spPr>
          <a:xfrm>
            <a:off x="8183698" y="3148838"/>
            <a:ext cx="15295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Using agency to advocate for more information</a:t>
            </a:r>
          </a:p>
        </p:txBody>
      </p:sp>
      <p:sp>
        <p:nvSpPr>
          <p:cNvPr id="13" name="TextBox 12">
            <a:extLst>
              <a:ext uri="{FF2B5EF4-FFF2-40B4-BE49-F238E27FC236}">
                <a16:creationId xmlns:a16="http://schemas.microsoft.com/office/drawing/2014/main" id="{1E14D4FF-D018-684B-8C19-B0A08C5D9F93}"/>
              </a:ext>
            </a:extLst>
          </p:cNvPr>
          <p:cNvSpPr txBox="1"/>
          <p:nvPr/>
        </p:nvSpPr>
        <p:spPr>
          <a:xfrm>
            <a:off x="10150014" y="2966684"/>
            <a:ext cx="164335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Using agency to impact the broader community in which they learn and live</a:t>
            </a:r>
          </a:p>
        </p:txBody>
      </p:sp>
    </p:spTree>
    <p:extLst>
      <p:ext uri="{BB962C8B-B14F-4D97-AF65-F5344CB8AC3E}">
        <p14:creationId xmlns:p14="http://schemas.microsoft.com/office/powerpoint/2010/main" val="130417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23A7-8492-9B4E-A249-67D196217462}"/>
              </a:ext>
            </a:extLst>
          </p:cNvPr>
          <p:cNvSpPr>
            <a:spLocks noGrp="1"/>
          </p:cNvSpPr>
          <p:nvPr>
            <p:ph type="title"/>
          </p:nvPr>
        </p:nvSpPr>
        <p:spPr>
          <a:xfrm>
            <a:off x="425132" y="-283300"/>
            <a:ext cx="11338560" cy="996696"/>
          </a:xfrm>
        </p:spPr>
        <p:txBody>
          <a:bodyPr/>
          <a:lstStyle/>
          <a:p>
            <a:r>
              <a:rPr lang="en-US" dirty="0"/>
              <a:t>Advancing Student Agency and Voice Through Spoken Word</a:t>
            </a:r>
          </a:p>
        </p:txBody>
      </p:sp>
      <p:sp>
        <p:nvSpPr>
          <p:cNvPr id="4" name="Text Placeholder 3">
            <a:extLst>
              <a:ext uri="{FF2B5EF4-FFF2-40B4-BE49-F238E27FC236}">
                <a16:creationId xmlns:a16="http://schemas.microsoft.com/office/drawing/2014/main" id="{6FDFBDBE-2A5E-C94B-9E78-4BC9A814AFFC}"/>
              </a:ext>
            </a:extLst>
          </p:cNvPr>
          <p:cNvSpPr>
            <a:spLocks noGrp="1"/>
          </p:cNvSpPr>
          <p:nvPr>
            <p:ph type="body" sz="quarter" idx="14"/>
          </p:nvPr>
        </p:nvSpPr>
        <p:spPr/>
        <p:txBody>
          <a:bodyPr/>
          <a:lstStyle/>
          <a:p>
            <a:r>
              <a:rPr lang="en-US" dirty="0"/>
              <a:t>Source: Coppola, Woodard, &amp; Vaughan (2019). And the Students Shall Lead Us: Putting Culturally Sustaining Pedagogy in Conversation with Universal Design for Learning in a Middle-School Spoken Word Poetry Unit. </a:t>
            </a:r>
            <a:r>
              <a:rPr lang="en-US" dirty="0">
                <a:hlinkClick r:id="rId2"/>
              </a:rPr>
              <a:t>https://journals.sagepub.com/doi/full/10.1177/2381336919870219</a:t>
            </a:r>
            <a:endParaRPr lang="en-US" dirty="0"/>
          </a:p>
        </p:txBody>
      </p:sp>
      <p:sp>
        <p:nvSpPr>
          <p:cNvPr id="5" name="Slide Number Placeholder 4">
            <a:extLst>
              <a:ext uri="{FF2B5EF4-FFF2-40B4-BE49-F238E27FC236}">
                <a16:creationId xmlns:a16="http://schemas.microsoft.com/office/drawing/2014/main" id="{BB9669EB-A258-D146-9B49-00337D4EE7A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
        <p:nvSpPr>
          <p:cNvPr id="6" name="TextBox 5">
            <a:extLst>
              <a:ext uri="{FF2B5EF4-FFF2-40B4-BE49-F238E27FC236}">
                <a16:creationId xmlns:a16="http://schemas.microsoft.com/office/drawing/2014/main" id="{C36F76D9-7F11-1C47-BE9F-2F1AC8066371}"/>
              </a:ext>
            </a:extLst>
          </p:cNvPr>
          <p:cNvSpPr txBox="1"/>
          <p:nvPr/>
        </p:nvSpPr>
        <p:spPr>
          <a:xfrm>
            <a:off x="1774747" y="906364"/>
            <a:ext cx="86802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Cross Pollinating Culturally Sustaining Pedagogy and Universal Design for Learning</a:t>
            </a:r>
          </a:p>
        </p:txBody>
      </p:sp>
      <p:graphicFrame>
        <p:nvGraphicFramePr>
          <p:cNvPr id="9" name="Content Placeholder 8">
            <a:extLst>
              <a:ext uri="{FF2B5EF4-FFF2-40B4-BE49-F238E27FC236}">
                <a16:creationId xmlns:a16="http://schemas.microsoft.com/office/drawing/2014/main" id="{E0F351D3-15F7-284E-A048-FFD4CA976EBD}"/>
              </a:ext>
            </a:extLst>
          </p:cNvPr>
          <p:cNvGraphicFramePr>
            <a:graphicFrameLocks noGrp="1"/>
          </p:cNvGraphicFramePr>
          <p:nvPr>
            <p:ph sz="quarter" idx="17"/>
            <p:extLst>
              <p:ext uri="{D42A27DB-BD31-4B8C-83A1-F6EECF244321}">
                <p14:modId xmlns:p14="http://schemas.microsoft.com/office/powerpoint/2010/main" val="753879134"/>
              </p:ext>
            </p:extLst>
          </p:nvPr>
        </p:nvGraphicFramePr>
        <p:xfrm>
          <a:off x="1328010" y="2028280"/>
          <a:ext cx="9535983"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B81D334-C73C-694E-87AF-5A254B29DF03}"/>
              </a:ext>
            </a:extLst>
          </p:cNvPr>
          <p:cNvSpPr txBox="1"/>
          <p:nvPr/>
        </p:nvSpPr>
        <p:spPr>
          <a:xfrm>
            <a:off x="5484629" y="3200229"/>
            <a:ext cx="12227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mn-cs"/>
              </a:rPr>
              <a:t>Student Agency &amp; Voice</a:t>
            </a:r>
          </a:p>
        </p:txBody>
      </p:sp>
      <p:sp>
        <p:nvSpPr>
          <p:cNvPr id="12" name="TextBox 11">
            <a:extLst>
              <a:ext uri="{FF2B5EF4-FFF2-40B4-BE49-F238E27FC236}">
                <a16:creationId xmlns:a16="http://schemas.microsoft.com/office/drawing/2014/main" id="{CF177822-D308-3F4E-B987-05F554A30599}"/>
              </a:ext>
            </a:extLst>
          </p:cNvPr>
          <p:cNvSpPr txBox="1"/>
          <p:nvPr/>
        </p:nvSpPr>
        <p:spPr>
          <a:xfrm>
            <a:off x="8921218" y="1476681"/>
            <a:ext cx="3067580" cy="418576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Consciously enacts love to combat dehumanization of marginalized communities – preserving and nurturing linguistic, literate, and cultural pluralism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Advocates complex conceptualizations of culture – honoring the fluid and hybrid identities of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Views their dynamic engagements through critical and additive lenses</a:t>
            </a:r>
            <a:endParaRPr kumimoji="0" lang="en-US" sz="17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2BC7EE45-7026-0642-8E4A-F6A80E80C44B}"/>
              </a:ext>
            </a:extLst>
          </p:cNvPr>
          <p:cNvSpPr txBox="1"/>
          <p:nvPr/>
        </p:nvSpPr>
        <p:spPr>
          <a:xfrm>
            <a:off x="203203" y="1476681"/>
            <a:ext cx="3067580" cy="410881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Attends to </a:t>
            </a:r>
            <a:r>
              <a:rPr kumimoji="0" lang="en-US" sz="1800" b="0" i="0" u="sng" strike="noStrike" kern="1200" cap="none" spc="0" normalizeH="0" baseline="0" noProof="0" dirty="0">
                <a:ln>
                  <a:noFill/>
                </a:ln>
                <a:solidFill>
                  <a:srgbClr val="FFFFFF"/>
                </a:solidFill>
                <a:effectLst/>
                <a:uLnTx/>
                <a:uFillTx/>
                <a:latin typeface="Calibri"/>
                <a:ea typeface="+mn-ea"/>
                <a:cs typeface="+mn-cs"/>
              </a:rPr>
              <a:t>what</a:t>
            </a:r>
            <a:r>
              <a:rPr kumimoji="0" lang="en-US" sz="1800" b="0" i="0" u="none" strike="noStrike" kern="1200" cap="none" spc="0" normalizeH="0" baseline="0" noProof="0" dirty="0">
                <a:ln>
                  <a:noFill/>
                </a:ln>
                <a:solidFill>
                  <a:srgbClr val="FFFFFF"/>
                </a:solidFill>
                <a:effectLst/>
                <a:uLnTx/>
                <a:uFillTx/>
                <a:latin typeface="Calibri"/>
                <a:ea typeface="+mn-ea"/>
                <a:cs typeface="+mn-cs"/>
              </a:rPr>
              <a:t> (multiple means of representation), </a:t>
            </a:r>
            <a:r>
              <a:rPr kumimoji="0" lang="en-US" sz="1800" b="0" i="0" u="sng" strike="noStrike" kern="1200" cap="none" spc="0" normalizeH="0" baseline="0" noProof="0" dirty="0">
                <a:ln>
                  <a:noFill/>
                </a:ln>
                <a:solidFill>
                  <a:srgbClr val="FFFFFF"/>
                </a:solidFill>
                <a:effectLst/>
                <a:uLnTx/>
                <a:uFillTx/>
                <a:latin typeface="Calibri"/>
                <a:ea typeface="+mn-ea"/>
                <a:cs typeface="+mn-cs"/>
              </a:rPr>
              <a:t>how</a:t>
            </a:r>
            <a:r>
              <a:rPr kumimoji="0" lang="en-US" sz="1800" b="0" i="0" u="none" strike="noStrike" kern="1200" cap="none" spc="0" normalizeH="0" baseline="0" noProof="0" dirty="0">
                <a:ln>
                  <a:noFill/>
                </a:ln>
                <a:solidFill>
                  <a:srgbClr val="FFFFFF"/>
                </a:solidFill>
                <a:effectLst/>
                <a:uLnTx/>
                <a:uFillTx/>
                <a:latin typeface="Calibri"/>
                <a:ea typeface="+mn-ea"/>
                <a:cs typeface="+mn-cs"/>
              </a:rPr>
              <a:t> (multiple means of action and expression), and </a:t>
            </a:r>
            <a:r>
              <a:rPr kumimoji="0" lang="en-US" sz="1800" b="0" i="0" u="sng" strike="noStrike" kern="1200" cap="none" spc="0" normalizeH="0" baseline="0" noProof="0" dirty="0">
                <a:ln>
                  <a:noFill/>
                </a:ln>
                <a:solidFill>
                  <a:srgbClr val="FFFFFF"/>
                </a:solidFill>
                <a:effectLst/>
                <a:uLnTx/>
                <a:uFillTx/>
                <a:latin typeface="Calibri"/>
                <a:ea typeface="+mn-ea"/>
                <a:cs typeface="+mn-cs"/>
              </a:rPr>
              <a:t>why</a:t>
            </a:r>
            <a:r>
              <a:rPr kumimoji="0" lang="en-US" sz="1800" b="0" i="0" u="none" strike="noStrike" kern="1200" cap="none" spc="0" normalizeH="0" baseline="0" noProof="0" dirty="0">
                <a:ln>
                  <a:noFill/>
                </a:ln>
                <a:solidFill>
                  <a:srgbClr val="FFFFFF"/>
                </a:solidFill>
                <a:effectLst/>
                <a:uLnTx/>
                <a:uFillTx/>
                <a:latin typeface="Calibri"/>
                <a:ea typeface="+mn-ea"/>
                <a:cs typeface="+mn-cs"/>
              </a:rPr>
              <a:t> (multiple means of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Focuses on individual learner differences and the full range of student diversity expressed in all aspects of curricular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624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BBFE-4A56-4545-B5D2-01EBFE2FEB1F}"/>
              </a:ext>
            </a:extLst>
          </p:cNvPr>
          <p:cNvSpPr>
            <a:spLocks noGrp="1"/>
          </p:cNvSpPr>
          <p:nvPr>
            <p:ph type="title"/>
          </p:nvPr>
        </p:nvSpPr>
        <p:spPr>
          <a:xfrm>
            <a:off x="1590675" y="-211387"/>
            <a:ext cx="11338560" cy="996696"/>
          </a:xfrm>
        </p:spPr>
        <p:txBody>
          <a:bodyPr/>
          <a:lstStyle/>
          <a:p>
            <a:r>
              <a:rPr lang="en-US" dirty="0"/>
              <a:t>Hip-Hop Based Education: Student Agency and Voice</a:t>
            </a:r>
          </a:p>
        </p:txBody>
      </p:sp>
      <p:sp>
        <p:nvSpPr>
          <p:cNvPr id="3" name="Content Placeholder 2">
            <a:extLst>
              <a:ext uri="{FF2B5EF4-FFF2-40B4-BE49-F238E27FC236}">
                <a16:creationId xmlns:a16="http://schemas.microsoft.com/office/drawing/2014/main" id="{AA3612BC-3BD7-F144-8C36-116F4297E080}"/>
              </a:ext>
            </a:extLst>
          </p:cNvPr>
          <p:cNvSpPr>
            <a:spLocks noGrp="1"/>
          </p:cNvSpPr>
          <p:nvPr>
            <p:ph sz="half" idx="1"/>
          </p:nvPr>
        </p:nvSpPr>
        <p:spPr>
          <a:xfrm>
            <a:off x="427037" y="1651213"/>
            <a:ext cx="5906964" cy="4517090"/>
          </a:xfrm>
          <a:solidFill>
            <a:schemeClr val="accent1"/>
          </a:solidFill>
        </p:spPr>
        <p:txBody>
          <a:bodyPr>
            <a:normAutofit fontScale="77500" lnSpcReduction="20000"/>
          </a:bodyPr>
          <a:lstStyle/>
          <a:p>
            <a:pPr marL="0" indent="0">
              <a:buNone/>
            </a:pPr>
            <a:endParaRPr lang="en-US" sz="900" b="1" dirty="0">
              <a:solidFill>
                <a:schemeClr val="bg1"/>
              </a:solidFill>
            </a:endParaRPr>
          </a:p>
          <a:p>
            <a:pPr marL="0" indent="0">
              <a:buNone/>
            </a:pPr>
            <a:r>
              <a:rPr lang="en-US" b="1" dirty="0">
                <a:solidFill>
                  <a:schemeClr val="bg1"/>
                </a:solidFill>
              </a:rPr>
              <a:t>  CO-TEACHING</a:t>
            </a:r>
            <a:r>
              <a:rPr lang="en-US" dirty="0">
                <a:solidFill>
                  <a:schemeClr val="bg1"/>
                </a:solidFill>
              </a:rPr>
              <a:t> </a:t>
            </a:r>
            <a:r>
              <a:rPr lang="en-US" b="1" dirty="0">
                <a:solidFill>
                  <a:schemeClr val="bg1"/>
                </a:solidFill>
              </a:rPr>
              <a:t>may support student agency and voice,</a:t>
            </a:r>
          </a:p>
          <a:p>
            <a:pPr lvl="1">
              <a:buFont typeface="Arial" panose="020B0604020202020204" pitchFamily="34" charset="0"/>
              <a:buChar char="•"/>
            </a:pPr>
            <a:r>
              <a:rPr lang="en-US" dirty="0">
                <a:solidFill>
                  <a:schemeClr val="bg1"/>
                </a:solidFill>
              </a:rPr>
              <a:t>Encouraging students to manage their own learning, find their voices, and hone communication skills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a:solidFill>
                  <a:schemeClr val="bg1"/>
                </a:solidFill>
              </a:rPr>
              <a:t>Requiring students to set goals, pursue goals, and monitor progress toward achievement of goals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a:solidFill>
                  <a:schemeClr val="bg1"/>
                </a:solidFill>
              </a:rPr>
              <a:t>Enabling students to tap shared realities and conditions to enhance learning</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a:solidFill>
                  <a:schemeClr val="bg1"/>
                </a:solidFill>
              </a:rPr>
              <a:t>Advancing high expectations and an asset focus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a:solidFill>
                  <a:schemeClr val="bg1"/>
                </a:solidFill>
              </a:rPr>
              <a:t>Requiring them to take stock of their and other students’ strengths, needs, and interests</a:t>
            </a:r>
          </a:p>
        </p:txBody>
      </p:sp>
      <p:sp>
        <p:nvSpPr>
          <p:cNvPr id="9" name="Content Placeholder 8">
            <a:extLst>
              <a:ext uri="{FF2B5EF4-FFF2-40B4-BE49-F238E27FC236}">
                <a16:creationId xmlns:a16="http://schemas.microsoft.com/office/drawing/2014/main" id="{FB29555A-D484-E74B-BC8F-C48DDEC9D2A1}"/>
              </a:ext>
            </a:extLst>
          </p:cNvPr>
          <p:cNvSpPr>
            <a:spLocks noGrp="1"/>
          </p:cNvSpPr>
          <p:nvPr>
            <p:ph sz="half" idx="2"/>
          </p:nvPr>
        </p:nvSpPr>
        <p:spPr>
          <a:xfrm>
            <a:off x="6416821" y="1651213"/>
            <a:ext cx="4836998" cy="4517090"/>
          </a:xfrm>
          <a:solidFill>
            <a:schemeClr val="accent1"/>
          </a:solidFill>
        </p:spPr>
        <p:txBody>
          <a:bodyPr/>
          <a:lstStyle/>
          <a:p>
            <a:pPr marL="0" indent="0">
              <a:buNone/>
            </a:pPr>
            <a:endParaRPr lang="en-US" sz="800" b="1" dirty="0">
              <a:solidFill>
                <a:schemeClr val="bg1"/>
              </a:solidFill>
            </a:endParaRPr>
          </a:p>
          <a:p>
            <a:pPr marL="0" indent="0">
              <a:buNone/>
            </a:pPr>
            <a:r>
              <a:rPr lang="en-US" sz="2000" b="1" dirty="0">
                <a:solidFill>
                  <a:schemeClr val="bg1"/>
                </a:solidFill>
              </a:rPr>
              <a:t>  CALL-AND-RESPONSE functions as …</a:t>
            </a:r>
          </a:p>
          <a:p>
            <a:r>
              <a:rPr lang="en-US" sz="2000" dirty="0">
                <a:solidFill>
                  <a:schemeClr val="bg1"/>
                </a:solidFill>
              </a:rPr>
              <a:t>An expression of identity</a:t>
            </a:r>
          </a:p>
          <a:p>
            <a:r>
              <a:rPr lang="en-US" sz="2000" dirty="0">
                <a:solidFill>
                  <a:schemeClr val="bg1"/>
                </a:solidFill>
              </a:rPr>
              <a:t>A means of emphasizing key concepts and conveying cognitive information</a:t>
            </a:r>
          </a:p>
          <a:p>
            <a:r>
              <a:rPr lang="en-US" sz="2000" dirty="0">
                <a:solidFill>
                  <a:schemeClr val="bg1"/>
                </a:solidFill>
              </a:rPr>
              <a:t>A mechanism for tapping students’ culture and life outside school through rhythm</a:t>
            </a:r>
          </a:p>
          <a:p>
            <a:r>
              <a:rPr lang="en-US" sz="2000" dirty="0">
                <a:solidFill>
                  <a:schemeClr val="bg1"/>
                </a:solidFill>
              </a:rPr>
              <a:t>A form of active engagement and information exchange that generates </a:t>
            </a:r>
            <a:br>
              <a:rPr lang="en-US" sz="2000" dirty="0">
                <a:solidFill>
                  <a:schemeClr val="bg1"/>
                </a:solidFill>
              </a:rPr>
            </a:br>
            <a:r>
              <a:rPr lang="en-US" sz="2000" dirty="0">
                <a:solidFill>
                  <a:schemeClr val="bg1"/>
                </a:solidFill>
              </a:rPr>
              <a:t>high energy</a:t>
            </a:r>
          </a:p>
          <a:p>
            <a:pPr marL="0" indent="0">
              <a:buNone/>
            </a:pPr>
            <a:endParaRPr lang="en-US" dirty="0">
              <a:solidFill>
                <a:schemeClr val="bg1"/>
              </a:solidFill>
            </a:endParaRPr>
          </a:p>
        </p:txBody>
      </p:sp>
      <p:sp>
        <p:nvSpPr>
          <p:cNvPr id="5" name="Slide Number Placeholder 4">
            <a:extLst>
              <a:ext uri="{FF2B5EF4-FFF2-40B4-BE49-F238E27FC236}">
                <a16:creationId xmlns:a16="http://schemas.microsoft.com/office/drawing/2014/main" id="{23133497-2649-DE4C-A70B-51359EDC9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
        <p:nvSpPr>
          <p:cNvPr id="10" name="Text Placeholder 9">
            <a:extLst>
              <a:ext uri="{FF2B5EF4-FFF2-40B4-BE49-F238E27FC236}">
                <a16:creationId xmlns:a16="http://schemas.microsoft.com/office/drawing/2014/main" id="{23781146-242F-E445-8375-7563E266A94F}"/>
              </a:ext>
            </a:extLst>
          </p:cNvPr>
          <p:cNvSpPr>
            <a:spLocks noGrp="1"/>
          </p:cNvSpPr>
          <p:nvPr>
            <p:ph type="body" sz="quarter" idx="16"/>
          </p:nvPr>
        </p:nvSpPr>
        <p:spPr>
          <a:xfrm>
            <a:off x="427037" y="6211520"/>
            <a:ext cx="11337925" cy="236539"/>
          </a:xfrm>
        </p:spPr>
        <p:txBody>
          <a:bodyPr/>
          <a:lstStyle/>
          <a:p>
            <a:r>
              <a:rPr lang="en-US" dirty="0"/>
              <a:t>Source: </a:t>
            </a:r>
            <a:r>
              <a:rPr lang="en-US" dirty="0" err="1"/>
              <a:t>Adjapong</a:t>
            </a:r>
            <a:r>
              <a:rPr lang="en-US" dirty="0"/>
              <a:t> &amp; </a:t>
            </a:r>
            <a:r>
              <a:rPr lang="en-US" dirty="0" err="1"/>
              <a:t>Emdin</a:t>
            </a:r>
            <a:r>
              <a:rPr lang="en-US" dirty="0"/>
              <a:t> (2015). Rethinking Pedagogy in Urban Spaces: Implementing Hip-Hop Pedagogy in the Urban Science Classroom. </a:t>
            </a:r>
            <a:r>
              <a:rPr lang="en-US" dirty="0">
                <a:hlinkClick r:id="rId3"/>
              </a:rPr>
              <a:t>https://files.eric.ed.gov/fulltext/EJ1071416.pdf</a:t>
            </a:r>
            <a:endParaRPr lang="en-US" dirty="0"/>
          </a:p>
        </p:txBody>
      </p:sp>
      <p:pic>
        <p:nvPicPr>
          <p:cNvPr id="6" name="Content Placeholder 6" descr="A picture containing microphone&#10;&#10;Description automatically generated">
            <a:extLst>
              <a:ext uri="{FF2B5EF4-FFF2-40B4-BE49-F238E27FC236}">
                <a16:creationId xmlns:a16="http://schemas.microsoft.com/office/drawing/2014/main" id="{F0227DD8-7DB4-D04B-8FED-A6C40376B63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46553" y="123382"/>
            <a:ext cx="1239347" cy="1239347"/>
          </a:xfrm>
          <a:prstGeom prst="rect">
            <a:avLst/>
          </a:prstGeom>
          <a:ln>
            <a:noFill/>
          </a:ln>
        </p:spPr>
      </p:pic>
      <p:sp>
        <p:nvSpPr>
          <p:cNvPr id="7" name="TextBox 6">
            <a:extLst>
              <a:ext uri="{FF2B5EF4-FFF2-40B4-BE49-F238E27FC236}">
                <a16:creationId xmlns:a16="http://schemas.microsoft.com/office/drawing/2014/main" id="{BB05A71F-98BE-1A4A-BA29-E5DA0CB1ACD5}"/>
              </a:ext>
            </a:extLst>
          </p:cNvPr>
          <p:cNvSpPr txBox="1"/>
          <p:nvPr/>
        </p:nvSpPr>
        <p:spPr>
          <a:xfrm>
            <a:off x="246553" y="1389544"/>
            <a:ext cx="13441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9565A"/>
                </a:solidFill>
                <a:effectLst/>
                <a:uLnTx/>
                <a:uFillTx/>
                <a:latin typeface="Calibri"/>
                <a:ea typeface="+mn-ea"/>
                <a:cs typeface="+mn-cs"/>
                <a:hlinkClick r:id="rId5" tooltip="https://commons.wikimedia.org/wiki/File:Hip_hop_icon.svg"/>
              </a:rPr>
              <a:t>This Photo</a:t>
            </a:r>
            <a:r>
              <a:rPr kumimoji="0" lang="en-US" sz="600" b="0" i="0" u="none" strike="noStrike" kern="1200" cap="none" spc="0" normalizeH="0" baseline="0" noProof="0" dirty="0">
                <a:ln>
                  <a:noFill/>
                </a:ln>
                <a:solidFill>
                  <a:srgbClr val="59565A"/>
                </a:solidFill>
                <a:effectLst/>
                <a:uLnTx/>
                <a:uFillTx/>
                <a:latin typeface="Calibri"/>
                <a:ea typeface="+mn-ea"/>
                <a:cs typeface="+mn-cs"/>
              </a:rPr>
              <a:t> by Unknown Author is licensed under </a:t>
            </a:r>
            <a:r>
              <a:rPr kumimoji="0" lang="en-US" sz="600" b="0" i="0" u="none" strike="noStrike" kern="1200" cap="none" spc="0" normalizeH="0" baseline="0" noProof="0" dirty="0">
                <a:ln>
                  <a:noFill/>
                </a:ln>
                <a:solidFill>
                  <a:srgbClr val="59565A"/>
                </a:solidFill>
                <a:effectLst/>
                <a:uLnTx/>
                <a:uFillTx/>
                <a:latin typeface="Calibri"/>
                <a:ea typeface="+mn-ea"/>
                <a:cs typeface="+mn-cs"/>
                <a:hlinkClick r:id="rId6" tooltip="https://creativecommons.org/licenses/by-sa/3.0/"/>
              </a:rPr>
              <a:t>CC BY-SA</a:t>
            </a:r>
            <a:endParaRPr kumimoji="0" lang="en-US" sz="600" b="0" i="0" u="none" strike="noStrike" kern="1200" cap="none" spc="0" normalizeH="0" baseline="0" noProof="0" dirty="0">
              <a:ln>
                <a:noFill/>
              </a:ln>
              <a:solidFill>
                <a:srgbClr val="59565A"/>
              </a:solidFill>
              <a:effectLst/>
              <a:uLnTx/>
              <a:uFillTx/>
              <a:latin typeface="Calibri"/>
              <a:ea typeface="+mn-ea"/>
              <a:cs typeface="+mn-cs"/>
            </a:endParaRPr>
          </a:p>
        </p:txBody>
      </p:sp>
      <p:sp>
        <p:nvSpPr>
          <p:cNvPr id="8" name="TextBox 7">
            <a:extLst>
              <a:ext uri="{FF2B5EF4-FFF2-40B4-BE49-F238E27FC236}">
                <a16:creationId xmlns:a16="http://schemas.microsoft.com/office/drawing/2014/main" id="{B1EACC89-6BB0-F44F-90EE-817C652E6CA6}"/>
              </a:ext>
            </a:extLst>
          </p:cNvPr>
          <p:cNvSpPr txBox="1"/>
          <p:nvPr/>
        </p:nvSpPr>
        <p:spPr>
          <a:xfrm>
            <a:off x="1485900" y="828377"/>
            <a:ext cx="73759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Application of Two Hip-Hop Pedagogical Practices</a:t>
            </a:r>
          </a:p>
        </p:txBody>
      </p:sp>
    </p:spTree>
    <p:extLst>
      <p:ext uri="{BB962C8B-B14F-4D97-AF65-F5344CB8AC3E}">
        <p14:creationId xmlns:p14="http://schemas.microsoft.com/office/powerpoint/2010/main" val="52275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01728D4-95EA-AB4E-9EFC-305F1FB75B09}"/>
              </a:ext>
            </a:extLst>
          </p:cNvPr>
          <p:cNvSpPr>
            <a:spLocks noGrp="1"/>
          </p:cNvSpPr>
          <p:nvPr>
            <p:ph type="body" sz="quarter" idx="13"/>
          </p:nvPr>
        </p:nvSpPr>
        <p:spPr/>
        <p:txBody>
          <a:bodyPr/>
          <a:lstStyle/>
          <a:p>
            <a:r>
              <a:rPr lang="en-US" dirty="0" err="1"/>
              <a:t>Adjapong</a:t>
            </a:r>
            <a:r>
              <a:rPr lang="en-US" dirty="0"/>
              <a:t>, E. S., &amp; </a:t>
            </a:r>
            <a:r>
              <a:rPr lang="en-US" dirty="0" err="1"/>
              <a:t>Emdin</a:t>
            </a:r>
            <a:r>
              <a:rPr lang="en-US" dirty="0"/>
              <a:t>, C. (2015). Rethinking pedagogy in urban spaces: Implementing Hip-Hop pedagogy in the urban science classroom. </a:t>
            </a:r>
            <a:r>
              <a:rPr lang="en-US" i="1" dirty="0"/>
              <a:t>Journal of Urban Learning Teaching and Research, 11: 66-77.</a:t>
            </a:r>
            <a:r>
              <a:rPr lang="en-US" dirty="0"/>
              <a:t> </a:t>
            </a:r>
            <a:r>
              <a:rPr lang="en-US" dirty="0">
                <a:hlinkClick r:id="rId2"/>
              </a:rPr>
              <a:t>https://files.eric.ed.gov/fulltext/EJ1071416.pdf</a:t>
            </a:r>
            <a:endParaRPr lang="en-US" dirty="0"/>
          </a:p>
          <a:p>
            <a:r>
              <a:rPr lang="en-US" dirty="0"/>
              <a:t>Coppola, R., Woodard, R., &amp; Vaughan, A. (2019 August). And the students shall lead us: Putting Culturally Sustaining Pedagogy in conversation with Universal Design for Learning in a middle-school spoken word poetry unit. </a:t>
            </a:r>
            <a:r>
              <a:rPr lang="en-US" i="1" dirty="0"/>
              <a:t>Literacy Research: Theory, Method, and Practice, 68</a:t>
            </a:r>
            <a:r>
              <a:rPr lang="en-US" dirty="0"/>
              <a:t>(1): 226—249. </a:t>
            </a:r>
            <a:r>
              <a:rPr lang="en-US" dirty="0">
                <a:hlinkClick r:id="rId3"/>
              </a:rPr>
              <a:t>https://journals.sagepub.com/doi/full/10.1177/2381336919870219</a:t>
            </a:r>
            <a:endParaRPr lang="en-US" dirty="0"/>
          </a:p>
          <a:p>
            <a:r>
              <a:rPr lang="en-US" dirty="0"/>
              <a:t>Gutierrez, R. (2009). Framing Equity: Helping Students “Play the Game and Change the Game. Teaching for Excellence and Equity in Mathematics, 1(1), 4-7. </a:t>
            </a:r>
            <a:r>
              <a:rPr lang="en-US" dirty="0">
                <a:hlinkClick r:id="rId4"/>
              </a:rPr>
              <a:t>https://www.todos-math.org/assets/documents/TEEMv1n1excerpt.pdf</a:t>
            </a:r>
            <a:endParaRPr lang="en-US" dirty="0"/>
          </a:p>
          <a:p>
            <a:r>
              <a:rPr lang="en-US" dirty="0" err="1"/>
              <a:t>Speranzo</a:t>
            </a:r>
            <a:r>
              <a:rPr lang="en-US" dirty="0"/>
              <a:t>, L., Harris, A., </a:t>
            </a:r>
            <a:r>
              <a:rPr lang="en-US" dirty="0" err="1"/>
              <a:t>Gulotta</a:t>
            </a:r>
            <a:r>
              <a:rPr lang="en-US" dirty="0"/>
              <a:t>, J., &amp; Castellano, J. (2019 June). Agency and Voice: A Push for Greater Equity and What It Looks Like in Math. Bridges to learning: Research, Practice, Results.  </a:t>
            </a:r>
            <a:r>
              <a:rPr lang="en-US" dirty="0">
                <a:hlinkClick r:id="rId5"/>
              </a:rPr>
              <a:t>http://www.ifl-news.pitt.edu/2019/06/agency-and-voice-a-push-for-greater-equity-and-what-it-looks-like-in-math/</a:t>
            </a:r>
            <a:endParaRPr lang="en-US" dirty="0"/>
          </a:p>
          <a:p>
            <a:r>
              <a:rPr lang="en-US" dirty="0"/>
              <a:t>Dynan, L., Cate, T., &amp; Rhee, K. (2008). The impact of learning structure on students’ readiness for self-directed learning. Journal of Education for Business, 84(2), 96–100. Retrieved from </a:t>
            </a:r>
            <a:r>
              <a:rPr lang="en-US" dirty="0">
                <a:hlinkClick r:id="rId6"/>
              </a:rPr>
              <a:t>https://www.researchgate.net/publication/254344825</a:t>
            </a: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09315E0-4334-4247-9284-A3DC4A38B4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7" name="Title 6">
            <a:extLst>
              <a:ext uri="{FF2B5EF4-FFF2-40B4-BE49-F238E27FC236}">
                <a16:creationId xmlns:a16="http://schemas.microsoft.com/office/drawing/2014/main" id="{9F8B7B0D-6BDF-5E44-9F65-1E1635A022C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7778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01728D4-95EA-AB4E-9EFC-305F1FB75B09}"/>
              </a:ext>
            </a:extLst>
          </p:cNvPr>
          <p:cNvSpPr>
            <a:spLocks noGrp="1"/>
          </p:cNvSpPr>
          <p:nvPr>
            <p:ph type="body" sz="quarter" idx="13"/>
          </p:nvPr>
        </p:nvSpPr>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09315E0-4334-4247-9284-A3DC4A38B450}"/>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7" name="Title 6">
            <a:extLst>
              <a:ext uri="{FF2B5EF4-FFF2-40B4-BE49-F238E27FC236}">
                <a16:creationId xmlns:a16="http://schemas.microsoft.com/office/drawing/2014/main" id="{9F8B7B0D-6BDF-5E44-9F65-1E1635A022CA}"/>
              </a:ext>
            </a:extLst>
          </p:cNvPr>
          <p:cNvSpPr>
            <a:spLocks noGrp="1"/>
          </p:cNvSpPr>
          <p:nvPr>
            <p:ph type="title"/>
          </p:nvPr>
        </p:nvSpPr>
        <p:spPr/>
        <p:txBody>
          <a:bodyPr/>
          <a:lstStyle/>
          <a:p>
            <a:endParaRPr lang="en-US"/>
          </a:p>
        </p:txBody>
      </p:sp>
      <p:sp>
        <p:nvSpPr>
          <p:cNvPr id="6" name="Text Placeholder 7">
            <a:extLst>
              <a:ext uri="{FF2B5EF4-FFF2-40B4-BE49-F238E27FC236}">
                <a16:creationId xmlns:a16="http://schemas.microsoft.com/office/drawing/2014/main" id="{2C02E8F0-66FB-E842-9E5E-0D7A1B673666}"/>
              </a:ext>
            </a:extLst>
          </p:cNvPr>
          <p:cNvSpPr txBox="1">
            <a:spLocks/>
          </p:cNvSpPr>
          <p:nvPr/>
        </p:nvSpPr>
        <p:spPr>
          <a:xfrm>
            <a:off x="609600" y="1295400"/>
            <a:ext cx="11338560" cy="5193792"/>
          </a:xfrm>
          <a:prstGeom prst="rect">
            <a:avLst/>
          </a:prstGeom>
          <a:ln>
            <a:noFill/>
          </a:ln>
        </p:spPr>
        <p:txBody>
          <a:bodyPr vert="horz" lIns="0" tIns="0" rIns="0" bIns="0" rtlCol="0">
            <a:noAutofit/>
          </a:bodyPr>
          <a:lstStyle>
            <a:lvl1pPr marL="0" marR="0" indent="-457200" algn="l" defTabSz="685800" rtl="0" eaLnBrk="1" fontAlgn="auto" latinLnBrk="0" hangingPunct="1">
              <a:lnSpc>
                <a:spcPct val="100000"/>
              </a:lnSpc>
              <a:spcBef>
                <a:spcPts val="1800"/>
              </a:spcBef>
              <a:spcAft>
                <a:spcPts val="0"/>
              </a:spcAft>
              <a:buClr>
                <a:schemeClr val="accent1"/>
              </a:buClr>
              <a:buSzPct val="100000"/>
              <a:buFont typeface="Times New Roman" panose="02020603050405020304" pitchFamily="18" charset="0"/>
              <a:buNone/>
              <a:tabLst/>
              <a:defRPr sz="1800" b="0" i="0" kern="1200" baseline="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1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1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accent1"/>
              </a:buClr>
              <a:buSzPct val="110000"/>
              <a:buFont typeface="Calibri" panose="020F0502020204030204" pitchFamily="34" charset="0"/>
              <a:buChar char="◦"/>
              <a:tabLst/>
              <a:defRPr sz="1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1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r>
              <a:rPr kumimoji="0" lang="en-US" sz="1800" b="0" i="0" u="none" strike="noStrike" kern="1200" cap="none" spc="0" normalizeH="0" baseline="0" noProof="0" dirty="0" err="1">
                <a:ln>
                  <a:noFill/>
                </a:ln>
                <a:solidFill>
                  <a:srgbClr val="59565A"/>
                </a:solidFill>
                <a:effectLst/>
                <a:uLnTx/>
                <a:uFillTx/>
                <a:latin typeface="Calibri"/>
                <a:cs typeface="Calibri"/>
              </a:rPr>
              <a:t>Hmelo</a:t>
            </a:r>
            <a:r>
              <a:rPr kumimoji="0" lang="en-US" sz="1800" b="0" i="0" u="none" strike="noStrike" kern="1200" cap="none" spc="0" normalizeH="0" baseline="0" noProof="0" dirty="0">
                <a:ln>
                  <a:noFill/>
                </a:ln>
                <a:solidFill>
                  <a:srgbClr val="59565A"/>
                </a:solidFill>
                <a:effectLst/>
                <a:uLnTx/>
                <a:uFillTx/>
                <a:latin typeface="Calibri"/>
                <a:cs typeface="Calibri"/>
              </a:rPr>
              <a:t>-Silver, C. E. (2004). Problem-based learning: What and how do students learn? Educational Psychology Review, 16(3), 235–266. Retrieved from </a:t>
            </a:r>
            <a:r>
              <a:rPr kumimoji="0" lang="en-US" sz="1800" b="0" i="0" u="none" strike="noStrike" kern="1200" cap="none" spc="0" normalizeH="0" baseline="0" noProof="0" dirty="0">
                <a:ln>
                  <a:noFill/>
                </a:ln>
                <a:solidFill>
                  <a:srgbClr val="59565A"/>
                </a:solidFill>
                <a:effectLst/>
                <a:uLnTx/>
                <a:uFillTx/>
                <a:latin typeface="Calibri"/>
                <a:cs typeface="Calibri"/>
                <a:hlinkClick r:id="rId2"/>
              </a:rPr>
              <a:t>http://kanagawa.lti.cs.cmu.edu/olcts09/sites/default/files/Hmelo-Silver_2004.pdf</a:t>
            </a: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r>
              <a:rPr kumimoji="0" lang="en-US" sz="1800" b="0" i="0" u="none" strike="noStrike" kern="1200" cap="none" spc="0" normalizeH="0" baseline="0" noProof="0" dirty="0" err="1">
                <a:ln>
                  <a:noFill/>
                </a:ln>
                <a:solidFill>
                  <a:srgbClr val="59565A"/>
                </a:solidFill>
                <a:effectLst/>
                <a:uLnTx/>
                <a:uFillTx/>
                <a:latin typeface="Calibri"/>
                <a:cs typeface="Calibri"/>
              </a:rPr>
              <a:t>Loyens</a:t>
            </a:r>
            <a:r>
              <a:rPr kumimoji="0" lang="en-US" sz="1800" b="0" i="0" u="none" strike="noStrike" kern="1200" cap="none" spc="0" normalizeH="0" baseline="0" noProof="0" dirty="0">
                <a:ln>
                  <a:noFill/>
                </a:ln>
                <a:solidFill>
                  <a:srgbClr val="59565A"/>
                </a:solidFill>
                <a:effectLst/>
                <a:uLnTx/>
                <a:uFillTx/>
                <a:latin typeface="Calibri"/>
                <a:cs typeface="Calibri"/>
              </a:rPr>
              <a:t>, S. M. M., Magda, J., &amp; Rikers, R. M. J. P. (2008). Self-directed learning in </a:t>
            </a:r>
            <a:r>
              <a:rPr kumimoji="0" lang="en-US" sz="1800" b="0" i="0" u="none" strike="noStrike" kern="1200" cap="none" spc="0" normalizeH="0" baseline="0" noProof="0" dirty="0" err="1">
                <a:ln>
                  <a:noFill/>
                </a:ln>
                <a:solidFill>
                  <a:srgbClr val="59565A"/>
                </a:solidFill>
                <a:effectLst/>
                <a:uLnTx/>
                <a:uFillTx/>
                <a:latin typeface="Calibri"/>
                <a:cs typeface="Calibri"/>
              </a:rPr>
              <a:t>problembased</a:t>
            </a:r>
            <a:r>
              <a:rPr kumimoji="0" lang="en-US" sz="1800" b="0" i="0" u="none" strike="noStrike" kern="1200" cap="none" spc="0" normalizeH="0" baseline="0" noProof="0" dirty="0">
                <a:ln>
                  <a:noFill/>
                </a:ln>
                <a:solidFill>
                  <a:srgbClr val="59565A"/>
                </a:solidFill>
                <a:effectLst/>
                <a:uLnTx/>
                <a:uFillTx/>
                <a:latin typeface="Calibri"/>
                <a:cs typeface="Calibri"/>
              </a:rPr>
              <a:t> learning and its relationships with self-regulated learning. Educational Psychology Review, 20(4), 411–427. Retrieved from </a:t>
            </a:r>
            <a:r>
              <a:rPr kumimoji="0" lang="en-US" sz="1800" b="0" i="0" u="none" strike="noStrike" kern="1200" cap="none" spc="0" normalizeH="0" baseline="0" noProof="0" dirty="0">
                <a:ln>
                  <a:noFill/>
                </a:ln>
                <a:solidFill>
                  <a:srgbClr val="59565A"/>
                </a:solidFill>
                <a:effectLst/>
                <a:uLnTx/>
                <a:uFillTx/>
                <a:latin typeface="Calibri"/>
                <a:cs typeface="Calibri"/>
                <a:hlinkClick r:id="rId3"/>
              </a:rPr>
              <a:t>https://</a:t>
            </a:r>
            <a:r>
              <a:rPr kumimoji="0" lang="en-US" sz="1800" b="0" i="0" u="none" strike="noStrike" kern="1200" cap="none" spc="0" normalizeH="0" baseline="0" noProof="0" dirty="0" err="1">
                <a:ln>
                  <a:noFill/>
                </a:ln>
                <a:solidFill>
                  <a:srgbClr val="59565A"/>
                </a:solidFill>
                <a:effectLst/>
                <a:uLnTx/>
                <a:uFillTx/>
                <a:latin typeface="Calibri"/>
                <a:cs typeface="Calibri"/>
                <a:hlinkClick r:id="rId3"/>
              </a:rPr>
              <a:t>link.springer.com</a:t>
            </a:r>
            <a:r>
              <a:rPr kumimoji="0" lang="en-US" sz="1800" b="0" i="0" u="none" strike="noStrike" kern="1200" cap="none" spc="0" normalizeH="0" baseline="0" noProof="0" dirty="0">
                <a:ln>
                  <a:noFill/>
                </a:ln>
                <a:solidFill>
                  <a:srgbClr val="59565A"/>
                </a:solidFill>
                <a:effectLst/>
                <a:uLnTx/>
                <a:uFillTx/>
                <a:latin typeface="Calibri"/>
                <a:cs typeface="Calibri"/>
                <a:hlinkClick r:id="rId3"/>
              </a:rPr>
              <a:t>/article/10.1007/s10648-008-9082-7 </a:t>
            </a: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r>
              <a:rPr kumimoji="0" lang="en-US" sz="1800" b="0" i="0" u="none" strike="noStrike" kern="1200" cap="none" spc="0" normalizeH="0" baseline="0" noProof="0" dirty="0" err="1">
                <a:ln>
                  <a:noFill/>
                </a:ln>
                <a:solidFill>
                  <a:srgbClr val="59565A"/>
                </a:solidFill>
                <a:effectLst/>
                <a:uLnTx/>
                <a:uFillTx/>
                <a:latin typeface="Calibri"/>
                <a:cs typeface="Calibri"/>
              </a:rPr>
              <a:t>Ramdass</a:t>
            </a:r>
            <a:r>
              <a:rPr kumimoji="0" lang="en-US" sz="1800" b="0" i="0" u="none" strike="noStrike" kern="1200" cap="none" spc="0" normalizeH="0" baseline="0" noProof="0" dirty="0">
                <a:ln>
                  <a:noFill/>
                </a:ln>
                <a:solidFill>
                  <a:srgbClr val="59565A"/>
                </a:solidFill>
                <a:effectLst/>
                <a:uLnTx/>
                <a:uFillTx/>
                <a:latin typeface="Calibri"/>
                <a:cs typeface="Calibri"/>
              </a:rPr>
              <a:t>, D., &amp; Zimmerman, B. (2011). Developing self-regulation skills: The important role of homework. Journal of Advanced Academics, 22(2), 194–218. Retrieved from </a:t>
            </a:r>
            <a:r>
              <a:rPr kumimoji="0" lang="en-US" sz="1800" b="0" i="0" u="none" strike="noStrike" kern="1200" cap="none" spc="0" normalizeH="0" baseline="0" noProof="0" dirty="0">
                <a:ln>
                  <a:noFill/>
                </a:ln>
                <a:solidFill>
                  <a:srgbClr val="59565A"/>
                </a:solidFill>
                <a:effectLst/>
                <a:uLnTx/>
                <a:uFillTx/>
                <a:latin typeface="Calibri"/>
                <a:cs typeface="Calibri"/>
                <a:hlinkClick r:id="rId4"/>
              </a:rPr>
              <a:t>https://</a:t>
            </a:r>
            <a:r>
              <a:rPr kumimoji="0" lang="en-US" sz="1800" b="0" i="0" u="none" strike="noStrike" kern="1200" cap="none" spc="0" normalizeH="0" baseline="0" noProof="0" dirty="0" err="1">
                <a:ln>
                  <a:noFill/>
                </a:ln>
                <a:solidFill>
                  <a:srgbClr val="59565A"/>
                </a:solidFill>
                <a:effectLst/>
                <a:uLnTx/>
                <a:uFillTx/>
                <a:latin typeface="Calibri"/>
                <a:cs typeface="Calibri"/>
                <a:hlinkClick r:id="rId4"/>
              </a:rPr>
              <a:t>www.davidsongifted.org</a:t>
            </a:r>
            <a:r>
              <a:rPr kumimoji="0" lang="en-US" sz="1800" b="0" i="0" u="none" strike="noStrike" kern="1200" cap="none" spc="0" normalizeH="0" baseline="0" noProof="0" dirty="0">
                <a:ln>
                  <a:noFill/>
                </a:ln>
                <a:solidFill>
                  <a:srgbClr val="59565A"/>
                </a:solidFill>
                <a:effectLst/>
                <a:uLnTx/>
                <a:uFillTx/>
                <a:latin typeface="Calibri"/>
                <a:cs typeface="Calibri"/>
                <a:hlinkClick r:id="rId4"/>
              </a:rPr>
              <a:t>/Search-Database/entry/A10702</a:t>
            </a: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r>
              <a:rPr kumimoji="0" lang="en-US" sz="1800" b="0" i="0" u="none" strike="noStrike" kern="1200" cap="none" spc="0" normalizeH="0" baseline="0" noProof="0" dirty="0">
                <a:ln>
                  <a:noFill/>
                </a:ln>
                <a:solidFill>
                  <a:srgbClr val="59565A"/>
                </a:solidFill>
                <a:effectLst/>
                <a:uLnTx/>
                <a:uFillTx/>
                <a:latin typeface="Calibri"/>
                <a:cs typeface="Calibri"/>
              </a:rPr>
              <a:t>Shannon, D., Salisbury-Glennon, J., &amp; Shores, M. (2012). Examining the relationships among classroom goal structure, achievement goal orientation, motivation and self-regulated learning for ethnically diverse learners. Journal of Research in Education, 22(2), 136– 168. </a:t>
            </a:r>
            <a:r>
              <a:rPr kumimoji="0" lang="en-US" sz="1800" b="0" i="0" u="none" strike="noStrike" kern="1200" cap="none" spc="0" normalizeH="0" baseline="0" noProof="0" dirty="0">
                <a:ln>
                  <a:noFill/>
                </a:ln>
                <a:solidFill>
                  <a:srgbClr val="59565A"/>
                </a:solidFill>
                <a:effectLst/>
                <a:uLnTx/>
                <a:uFillTx/>
                <a:latin typeface="Calibri"/>
                <a:cs typeface="Calibri"/>
                <a:hlinkClick r:id="rId5"/>
              </a:rPr>
              <a:t>https://eric.ed.gov/?id=EJ1098427</a:t>
            </a: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r>
              <a:rPr kumimoji="0" lang="en-US" sz="1800" b="0" i="0" u="none" strike="noStrike" kern="1200" cap="none" spc="0" normalizeH="0" baseline="0" noProof="0" dirty="0">
                <a:ln>
                  <a:noFill/>
                </a:ln>
                <a:solidFill>
                  <a:srgbClr val="59565A"/>
                </a:solidFill>
                <a:effectLst/>
                <a:uLnTx/>
                <a:uFillTx/>
                <a:latin typeface="Calibri"/>
                <a:cs typeface="Calibri"/>
              </a:rPr>
              <a:t>What Works Clearinghouse. (2017). Self-regulated strategy development (What Works Clearinghouse Intervention Report). Washington, DC: Institute of Education Sciences, U.S. Department of Education. </a:t>
            </a:r>
            <a:r>
              <a:rPr kumimoji="0" lang="en-US" sz="1800" b="0" i="0" u="none" strike="noStrike" kern="1200" cap="none" spc="0" normalizeH="0" baseline="0" noProof="0" dirty="0">
                <a:ln>
                  <a:noFill/>
                </a:ln>
                <a:solidFill>
                  <a:srgbClr val="59565A"/>
                </a:solidFill>
                <a:effectLst/>
                <a:uLnTx/>
                <a:uFillTx/>
                <a:latin typeface="Calibri"/>
                <a:cs typeface="Calibri"/>
                <a:hlinkClick r:id="rId6"/>
              </a:rPr>
              <a:t>https://eric.ed.gov/?id=ED577336</a:t>
            </a: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59565A"/>
              </a:solidFill>
              <a:effectLst/>
              <a:uLnTx/>
              <a:uFillTx/>
              <a:latin typeface="Calibri"/>
              <a:cs typeface="Calibri"/>
            </a:endParaRPr>
          </a:p>
          <a:p>
            <a:pPr marL="0" marR="0" lvl="0" indent="-457200" algn="l" defTabSz="685800" rtl="0" eaLnBrk="1" fontAlgn="auto" latinLnBrk="0" hangingPunct="1">
              <a:lnSpc>
                <a:spcPct val="100000"/>
              </a:lnSpc>
              <a:spcBef>
                <a:spcPts val="1800"/>
              </a:spcBef>
              <a:spcAft>
                <a:spcPts val="0"/>
              </a:spcAft>
              <a:buClr>
                <a:srgbClr val="0080A8"/>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67242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67EF511A-C0B9-4FE2-8F08-095E0B0F3D89}"/>
              </a:ext>
            </a:extLst>
          </p:cNvPr>
          <p:cNvSpPr>
            <a:spLocks noGrp="1"/>
          </p:cNvSpPr>
          <p:nvPr>
            <p:ph type="body" sz="quarter" idx="14"/>
          </p:nvPr>
        </p:nvSpPr>
        <p:spPr/>
        <p:txBody>
          <a:bodyPr/>
          <a:lstStyle/>
          <a:p>
            <a:endParaRPr lang="en-US"/>
          </a:p>
        </p:txBody>
      </p:sp>
      <p:sp>
        <p:nvSpPr>
          <p:cNvPr id="24" name="Text Placeholder 23">
            <a:extLst>
              <a:ext uri="{FF2B5EF4-FFF2-40B4-BE49-F238E27FC236}">
                <a16:creationId xmlns:a16="http://schemas.microsoft.com/office/drawing/2014/main" id="{CC1E4072-DBBC-4F9F-BA02-9F06C6AAD5A1}"/>
              </a:ext>
            </a:extLst>
          </p:cNvPr>
          <p:cNvSpPr>
            <a:spLocks noGrp="1"/>
          </p:cNvSpPr>
          <p:nvPr>
            <p:ph type="body" sz="quarter" idx="15"/>
          </p:nvPr>
        </p:nvSpPr>
        <p:spPr/>
        <p:txBody>
          <a:bodyPr/>
          <a:lstStyle/>
          <a:p>
            <a:endParaRPr lang="en-US"/>
          </a:p>
        </p:txBody>
      </p:sp>
      <p:sp>
        <p:nvSpPr>
          <p:cNvPr id="25" name="Text Placeholder 24">
            <a:extLst>
              <a:ext uri="{FF2B5EF4-FFF2-40B4-BE49-F238E27FC236}">
                <a16:creationId xmlns:a16="http://schemas.microsoft.com/office/drawing/2014/main" id="{877B1280-82A7-4D1A-8446-010F53B4889B}"/>
              </a:ext>
            </a:extLst>
          </p:cNvPr>
          <p:cNvSpPr>
            <a:spLocks noGrp="1"/>
          </p:cNvSpPr>
          <p:nvPr>
            <p:ph type="body" sz="quarter" idx="16"/>
          </p:nvPr>
        </p:nvSpPr>
        <p:spPr>
          <a:xfrm>
            <a:off x="6094413" y="1713459"/>
            <a:ext cx="5580916" cy="307777"/>
          </a:xfrm>
        </p:spPr>
        <p:txBody>
          <a:bodyPr/>
          <a:lstStyle/>
          <a:p>
            <a:pPr marL="0" indent="0">
              <a:buNone/>
            </a:pPr>
            <a:r>
              <a:rPr lang="en-US" dirty="0"/>
              <a:t>ROBYN</a:t>
            </a:r>
            <a:r>
              <a:rPr lang="en-US" b="1" dirty="0">
                <a:solidFill>
                  <a:schemeClr val="bg1">
                    <a:lumMod val="85000"/>
                  </a:schemeClr>
                </a:solidFill>
              </a:rPr>
              <a:t> </a:t>
            </a:r>
            <a:r>
              <a:rPr lang="en-US" dirty="0"/>
              <a:t>MADISON, EDD</a:t>
            </a:r>
          </a:p>
        </p:txBody>
      </p:sp>
      <p:sp>
        <p:nvSpPr>
          <p:cNvPr id="26" name="Text Placeholder 25">
            <a:extLst>
              <a:ext uri="{FF2B5EF4-FFF2-40B4-BE49-F238E27FC236}">
                <a16:creationId xmlns:a16="http://schemas.microsoft.com/office/drawing/2014/main" id="{CE5CCD24-A1D1-434A-9861-5EAB4CB759B6}"/>
              </a:ext>
            </a:extLst>
          </p:cNvPr>
          <p:cNvSpPr>
            <a:spLocks noGrp="1"/>
          </p:cNvSpPr>
          <p:nvPr>
            <p:ph type="body" sz="quarter" idx="17"/>
          </p:nvPr>
        </p:nvSpPr>
        <p:spPr>
          <a:xfrm>
            <a:off x="6094413" y="2189226"/>
            <a:ext cx="5580916" cy="2294478"/>
          </a:xfrm>
        </p:spPr>
        <p:txBody>
          <a:bodyPr/>
          <a:lstStyle/>
          <a:p>
            <a:r>
              <a:rPr lang="pt-BR" dirty="0"/>
              <a:t>Senior Consultant</a:t>
            </a:r>
          </a:p>
          <a:p>
            <a:r>
              <a:rPr lang="pt-BR" dirty="0"/>
              <a:t>+1.202.403.5949</a:t>
            </a:r>
          </a:p>
          <a:p>
            <a:r>
              <a:rPr lang="pt-BR" dirty="0">
                <a:hlinkClick r:id="rId2"/>
              </a:rPr>
              <a:t>rmadison@air.org</a:t>
            </a:r>
            <a:r>
              <a:rPr lang="pt-BR" dirty="0"/>
              <a:t> </a:t>
            </a:r>
          </a:p>
          <a:p>
            <a:endParaRPr lang="en-US" dirty="0"/>
          </a:p>
        </p:txBody>
      </p:sp>
      <p:sp>
        <p:nvSpPr>
          <p:cNvPr id="19" name="Title 18">
            <a:extLst>
              <a:ext uri="{FF2B5EF4-FFF2-40B4-BE49-F238E27FC236}">
                <a16:creationId xmlns:a16="http://schemas.microsoft.com/office/drawing/2014/main" id="{336149EA-77D1-4E4E-81EC-5298A75058C0}"/>
              </a:ext>
            </a:extLst>
          </p:cNvPr>
          <p:cNvSpPr>
            <a:spLocks noGrp="1"/>
          </p:cNvSpPr>
          <p:nvPr>
            <p:ph type="ctrTitle"/>
          </p:nvPr>
        </p:nvSpPr>
        <p:spPr>
          <a:xfrm>
            <a:off x="426719" y="1714016"/>
            <a:ext cx="5581229" cy="307777"/>
          </a:xfrm>
        </p:spPr>
        <p:txBody>
          <a:bodyPr/>
          <a:lstStyle/>
          <a:p>
            <a:r>
              <a:rPr lang="en-US" dirty="0"/>
              <a:t>TAMMIE CAUSEY-KONATÉ, PHD</a:t>
            </a:r>
          </a:p>
        </p:txBody>
      </p:sp>
      <p:sp>
        <p:nvSpPr>
          <p:cNvPr id="21" name="Subtitle 20">
            <a:extLst>
              <a:ext uri="{FF2B5EF4-FFF2-40B4-BE49-F238E27FC236}">
                <a16:creationId xmlns:a16="http://schemas.microsoft.com/office/drawing/2014/main" id="{4BA31DFF-3AAF-423C-9E71-CEC96594FAFB}"/>
              </a:ext>
            </a:extLst>
          </p:cNvPr>
          <p:cNvSpPr>
            <a:spLocks noGrp="1"/>
          </p:cNvSpPr>
          <p:nvPr>
            <p:ph type="subTitle" idx="1"/>
          </p:nvPr>
        </p:nvSpPr>
        <p:spPr>
          <a:xfrm>
            <a:off x="426719" y="2189527"/>
            <a:ext cx="5581229" cy="2294478"/>
          </a:xfrm>
        </p:spPr>
        <p:txBody>
          <a:bodyPr/>
          <a:lstStyle/>
          <a:p>
            <a:r>
              <a:rPr lang="en-US" dirty="0"/>
              <a:t>Senior Consultant</a:t>
            </a:r>
          </a:p>
          <a:p>
            <a:r>
              <a:rPr lang="en-US" dirty="0"/>
              <a:t>+1.504.481.6680</a:t>
            </a:r>
          </a:p>
          <a:p>
            <a:r>
              <a:rPr lang="en-US" dirty="0">
                <a:hlinkClick r:id="rId3"/>
              </a:rPr>
              <a:t>tcausey@air</a:t>
            </a:r>
            <a:r>
              <a:rPr lang="en-US">
                <a:hlinkClick r:id="rId3"/>
              </a:rPr>
              <a:t>.org</a:t>
            </a:r>
            <a:r>
              <a:rPr lang="en-US"/>
              <a:t> </a:t>
            </a:r>
            <a:endParaRPr lang="en-US" dirty="0"/>
          </a:p>
        </p:txBody>
      </p:sp>
      <p:sp>
        <p:nvSpPr>
          <p:cNvPr id="18" name="Slide Number Placeholder 17">
            <a:extLst>
              <a:ext uri="{FF2B5EF4-FFF2-40B4-BE49-F238E27FC236}">
                <a16:creationId xmlns:a16="http://schemas.microsoft.com/office/drawing/2014/main" id="{B526BCFE-3FFD-4733-B063-AA2DA1E7E41E}"/>
              </a:ext>
            </a:extLst>
          </p:cNvPr>
          <p:cNvSpPr>
            <a:spLocks noGrp="1"/>
          </p:cNvSpPr>
          <p:nvPr>
            <p:ph type="sldNum" sz="quarter" idx="4294967295"/>
          </p:nvPr>
        </p:nvSpPr>
        <p:spPr>
          <a:xfrm>
            <a:off x="11955952" y="6584950"/>
            <a:ext cx="153987" cy="1539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02482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31014" y="4062230"/>
            <a:ext cx="3675136" cy="2045322"/>
          </a:xfrm>
          <a:prstGeom prst="rect">
            <a:avLst/>
          </a:prstGeom>
          <a:noFill/>
          <a:ln>
            <a:noFill/>
          </a:ln>
        </p:spPr>
      </p:pic>
      <p:cxnSp>
        <p:nvCxnSpPr>
          <p:cNvPr id="101" name="Google Shape;101;p25"/>
          <p:cNvCxnSpPr>
            <a:cxnSpLocks/>
          </p:cNvCxnSpPr>
          <p:nvPr/>
        </p:nvCxnSpPr>
        <p:spPr>
          <a:xfrm rot="10800000" flipH="1">
            <a:off x="4076513" y="5135075"/>
            <a:ext cx="3011600" cy="2400"/>
          </a:xfrm>
          <a:prstGeom prst="straightConnector1">
            <a:avLst/>
          </a:prstGeom>
          <a:noFill/>
          <a:ln w="38100" cap="flat" cmpd="sng">
            <a:solidFill>
              <a:srgbClr val="38444A"/>
            </a:solidFill>
            <a:prstDash val="solid"/>
            <a:round/>
            <a:headEnd type="oval" w="med" len="med"/>
            <a:tailEnd type="oval" w="med" len="med"/>
          </a:ln>
        </p:spPr>
      </p:cxnSp>
      <p:sp>
        <p:nvSpPr>
          <p:cNvPr id="102" name="Google Shape;102;p25"/>
          <p:cNvSpPr txBox="1"/>
          <p:nvPr/>
        </p:nvSpPr>
        <p:spPr>
          <a:xfrm>
            <a:off x="258550" y="883814"/>
            <a:ext cx="10847600" cy="2092840"/>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PT Serif"/>
                <a:cs typeface="Calibri" panose="020F0502020204030204" pitchFamily="34" charset="0"/>
                <a:sym typeface="PT Serif"/>
              </a:rPr>
              <a:t>Using Student Voice to Spur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PT Serif"/>
                <a:cs typeface="Calibri" panose="020F0502020204030204" pitchFamily="34" charset="0"/>
                <a:sym typeface="PT Serif"/>
              </a:rPr>
              <a:t>Continuous Improvement</a:t>
            </a:r>
            <a:endParaRPr kumimoji="0" sz="6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PT Serif"/>
              <a:cs typeface="Calibri" panose="020F0502020204030204" pitchFamily="34" charset="0"/>
              <a:sym typeface="PT Serif"/>
            </a:endParaRPr>
          </a:p>
        </p:txBody>
      </p:sp>
      <p:sp>
        <p:nvSpPr>
          <p:cNvPr id="103" name="Google Shape;103;p25"/>
          <p:cNvSpPr/>
          <p:nvPr/>
        </p:nvSpPr>
        <p:spPr>
          <a:xfrm rot="5400000">
            <a:off x="4360111" y="-1302002"/>
            <a:ext cx="2427444" cy="9264116"/>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A59815C-AD01-1D4E-B6FC-CC58683CA9CF}"/>
              </a:ext>
            </a:extLst>
          </p:cNvPr>
          <p:cNvSpPr>
            <a:spLocks noGrp="1"/>
          </p:cNvSpPr>
          <p:nvPr>
            <p:ph type="sldNum" idx="12"/>
          </p:nvPr>
        </p:nvSpPr>
        <p:spPr>
          <a:xfrm>
            <a:off x="11118850"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930455A-9F6E-6541-94BF-10FA850CFAF7}"/>
              </a:ext>
            </a:extLst>
          </p:cNvPr>
          <p:cNvPicPr>
            <a:picLocks noChangeAspect="1"/>
          </p:cNvPicPr>
          <p:nvPr/>
        </p:nvPicPr>
        <p:blipFill>
          <a:blip r:embed="rId4"/>
          <a:stretch>
            <a:fillRect/>
          </a:stretch>
        </p:blipFill>
        <p:spPr>
          <a:xfrm>
            <a:off x="398536" y="4084963"/>
            <a:ext cx="3395444" cy="2427445"/>
          </a:xfrm>
          <a:prstGeom prst="rect">
            <a:avLst/>
          </a:prstGeom>
        </p:spPr>
      </p:pic>
      <p:sp>
        <p:nvSpPr>
          <p:cNvPr id="9" name="TextBox 8">
            <a:extLst>
              <a:ext uri="{FF2B5EF4-FFF2-40B4-BE49-F238E27FC236}">
                <a16:creationId xmlns:a16="http://schemas.microsoft.com/office/drawing/2014/main" id="{E6FB0FD8-399C-A24B-A6E0-9085AE211A6D}"/>
              </a:ext>
            </a:extLst>
          </p:cNvPr>
          <p:cNvSpPr txBox="1"/>
          <p:nvPr/>
        </p:nvSpPr>
        <p:spPr>
          <a:xfrm>
            <a:off x="462509" y="3747509"/>
            <a:ext cx="3331472" cy="461665"/>
          </a:xfrm>
          <a:prstGeom prst="rect">
            <a:avLst/>
          </a:prstGeom>
          <a:noFill/>
        </p:spPr>
        <p:txBody>
          <a:bodyPr wrap="square">
            <a:spAutoFit/>
          </a:bodyPr>
          <a:lstStyle/>
          <a:p>
            <a:pPr>
              <a:spcBef>
                <a:spcPts val="900"/>
              </a:spcBef>
            </a:pPr>
            <a:r>
              <a:rPr lang="en-US" sz="2400" b="1" dirty="0">
                <a:solidFill>
                  <a:schemeClr val="accent5">
                    <a:lumMod val="75000"/>
                  </a:schemeClr>
                </a:solidFill>
                <a:latin typeface="Arial" panose="020B0604020202020204" pitchFamily="34" charset="0"/>
                <a:cs typeface="Arial" panose="020B0604020202020204" pitchFamily="34" charset="0"/>
              </a:rPr>
              <a:t>Sharon Oldham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p:nvPr/>
        </p:nvSpPr>
        <p:spPr>
          <a:xfrm>
            <a:off x="0" y="0"/>
            <a:ext cx="4539600" cy="6858000"/>
          </a:xfrm>
          <a:prstGeom prst="rect">
            <a:avLst/>
          </a:prstGeom>
          <a:solidFill>
            <a:srgbClr val="F97E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123;p28"/>
          <p:cNvSpPr txBox="1"/>
          <p:nvPr/>
        </p:nvSpPr>
        <p:spPr>
          <a:xfrm>
            <a:off x="0" y="1928879"/>
            <a:ext cx="4539600" cy="1155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8800" b="1" i="0" u="none" strike="noStrike" kern="1200" cap="none" spc="0" normalizeH="0" baseline="0" noProof="0" dirty="0">
                <a:ln>
                  <a:noFill/>
                </a:ln>
                <a:solidFill>
                  <a:srgbClr val="FFFFFF"/>
                </a:solidFill>
                <a:effectLst/>
                <a:uLnTx/>
                <a:uFillTx/>
                <a:latin typeface="Caveat"/>
                <a:ea typeface="Caveat"/>
                <a:cs typeface="Caveat"/>
                <a:sym typeface="Caveat"/>
              </a:rPr>
              <a:t>Empathy </a:t>
            </a:r>
            <a:endParaRPr kumimoji="0" sz="88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sp>
        <p:nvSpPr>
          <p:cNvPr id="124" name="Google Shape;124;p28"/>
          <p:cNvSpPr txBox="1"/>
          <p:nvPr/>
        </p:nvSpPr>
        <p:spPr>
          <a:xfrm>
            <a:off x="5064133" y="5335669"/>
            <a:ext cx="4448800" cy="752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1" u="none" strike="noStrike" kern="1200" cap="none" spc="0" normalizeH="0" baseline="0" noProof="0">
              <a:ln>
                <a:noFill/>
              </a:ln>
              <a:solidFill>
                <a:srgbClr val="0C343D"/>
              </a:solidFill>
              <a:effectLst/>
              <a:uLnTx/>
              <a:uFillTx/>
              <a:latin typeface="Calibri"/>
              <a:ea typeface="Calibri"/>
              <a:cs typeface="Calibri"/>
              <a:sym typeface="Calibri"/>
            </a:endParaRPr>
          </a:p>
        </p:txBody>
      </p:sp>
      <p:sp>
        <p:nvSpPr>
          <p:cNvPr id="125" name="Google Shape;125;p28"/>
          <p:cNvSpPr txBox="1"/>
          <p:nvPr/>
        </p:nvSpPr>
        <p:spPr>
          <a:xfrm>
            <a:off x="5568437" y="1540241"/>
            <a:ext cx="5317600" cy="4000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29500"/>
              </a:lnSpc>
              <a:spcBef>
                <a:spcPts val="1333"/>
              </a:spcBef>
              <a:spcAft>
                <a:spcPts val="1067"/>
              </a:spcAft>
              <a:buClrTx/>
              <a:buSzTx/>
              <a:buFontTx/>
              <a:buNone/>
              <a:tabLst/>
              <a:defRPr/>
            </a:pPr>
            <a:r>
              <a:rPr kumimoji="0" lang="en" sz="3200" b="0" i="0" u="none" strike="noStrike" kern="1200" cap="none" spc="0" normalizeH="0" baseline="0" noProof="0" dirty="0">
                <a:ln>
                  <a:noFill/>
                </a:ln>
                <a:solidFill>
                  <a:srgbClr val="002060"/>
                </a:solidFill>
                <a:effectLst/>
                <a:uLnTx/>
                <a:uFillTx/>
                <a:latin typeface="Calibri"/>
                <a:ea typeface="Calibri"/>
                <a:cs typeface="Calibri"/>
                <a:sym typeface="Calibri"/>
              </a:rPr>
              <a:t>Empathy means listening with humility and </a:t>
            </a:r>
            <a:r>
              <a:rPr kumimoji="0" lang="en" sz="3200" b="1" i="1" u="none" strike="noStrike" kern="1200" cap="none" spc="0" normalizeH="0" baseline="0" noProof="0" dirty="0">
                <a:ln>
                  <a:noFill/>
                </a:ln>
                <a:solidFill>
                  <a:srgbClr val="002060"/>
                </a:solidFill>
                <a:effectLst/>
                <a:uLnTx/>
                <a:uFillTx/>
                <a:latin typeface="Calibri"/>
                <a:ea typeface="Calibri"/>
                <a:cs typeface="Calibri"/>
                <a:sym typeface="Calibri"/>
              </a:rPr>
              <a:t>trying</a:t>
            </a:r>
            <a:r>
              <a:rPr kumimoji="0" lang="en" sz="3200" b="0" i="0" u="none" strike="noStrike" kern="1200" cap="none" spc="0" normalizeH="0" baseline="0" noProof="0" dirty="0">
                <a:ln>
                  <a:noFill/>
                </a:ln>
                <a:solidFill>
                  <a:srgbClr val="002060"/>
                </a:solidFill>
                <a:effectLst/>
                <a:uLnTx/>
                <a:uFillTx/>
                <a:latin typeface="Calibri"/>
                <a:ea typeface="Calibri"/>
                <a:cs typeface="Calibri"/>
                <a:sym typeface="Calibri"/>
              </a:rPr>
              <a:t> to more deeply understand the experiences and feelings of other people.</a:t>
            </a:r>
            <a:endParaRPr kumimoji="0" sz="3200" b="1" i="0" u="none" strike="noStrike" kern="1200" cap="none" spc="0" normalizeH="0" baseline="0" noProof="0" dirty="0">
              <a:ln>
                <a:noFill/>
              </a:ln>
              <a:solidFill>
                <a:srgbClr val="002060"/>
              </a:solidFill>
              <a:effectLst/>
              <a:uLnTx/>
              <a:uFillTx/>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C2DBCB1D-8725-F04E-B67E-AEACE35D0967}"/>
              </a:ext>
            </a:extLst>
          </p:cNvPr>
          <p:cNvSpPr>
            <a:spLocks noGrp="1"/>
          </p:cNvSpPr>
          <p:nvPr>
            <p:ph type="sldNum" idx="12"/>
          </p:nvPr>
        </p:nvSpPr>
        <p:spPr>
          <a:xfrm>
            <a:off x="11133311"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a:extLst>
              <a:ext uri="{FF2B5EF4-FFF2-40B4-BE49-F238E27FC236}">
                <a16:creationId xmlns:a16="http://schemas.microsoft.com/office/drawing/2014/main" id="{90E9BB03-436B-6A4E-957C-4613D7F49C60}"/>
              </a:ext>
            </a:extLst>
          </p:cNvPr>
          <p:cNvSpPr/>
          <p:nvPr/>
        </p:nvSpPr>
        <p:spPr bwMode="gray">
          <a:xfrm rot="5400000">
            <a:off x="-1050485" y="1733562"/>
            <a:ext cx="5730769" cy="3658481"/>
          </a:xfrm>
          <a:prstGeom prst="round2SameRect">
            <a:avLst>
              <a:gd name="adj1" fmla="val 0"/>
              <a:gd name="adj2" fmla="val 0"/>
            </a:avLst>
          </a:prstGeom>
          <a:solidFill>
            <a:schemeClr val="accent1">
              <a:lumMod val="50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25" name="Picture 24" descr="Background pattern&#10;&#10;Description automatically generated">
            <a:extLst>
              <a:ext uri="{FF2B5EF4-FFF2-40B4-BE49-F238E27FC236}">
                <a16:creationId xmlns:a16="http://schemas.microsoft.com/office/drawing/2014/main" id="{C86AAB64-C88C-8446-A179-841CA02F33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2809" y="697417"/>
            <a:ext cx="8549191" cy="5730770"/>
          </a:xfrm>
          <a:prstGeom prst="rect">
            <a:avLst/>
          </a:prstGeom>
        </p:spPr>
      </p:pic>
      <p:sp>
        <p:nvSpPr>
          <p:cNvPr id="17" name="Round Same Side Corner Rectangle 16">
            <a:extLst>
              <a:ext uri="{FF2B5EF4-FFF2-40B4-BE49-F238E27FC236}">
                <a16:creationId xmlns:a16="http://schemas.microsoft.com/office/drawing/2014/main" id="{48B8FFF9-82DD-7246-B844-AC6F60BC5892}"/>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8" name="Subtitle 5">
            <a:extLst>
              <a:ext uri="{FF2B5EF4-FFF2-40B4-BE49-F238E27FC236}">
                <a16:creationId xmlns:a16="http://schemas.microsoft.com/office/drawing/2014/main" id="{2BB721D3-F042-E449-8CDD-673E1DF6AF3D}"/>
              </a:ext>
            </a:extLst>
          </p:cNvPr>
          <p:cNvSpPr txBox="1">
            <a:spLocks/>
          </p:cNvSpPr>
          <p:nvPr/>
        </p:nvSpPr>
        <p:spPr>
          <a:xfrm>
            <a:off x="169333" y="23754"/>
            <a:ext cx="8818289"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Let’s get started</a:t>
            </a:r>
          </a:p>
        </p:txBody>
      </p:sp>
      <p:sp>
        <p:nvSpPr>
          <p:cNvPr id="4" name="Slide Number Placeholder 3">
            <a:extLst>
              <a:ext uri="{FF2B5EF4-FFF2-40B4-BE49-F238E27FC236}">
                <a16:creationId xmlns:a16="http://schemas.microsoft.com/office/drawing/2014/main" id="{83748F7E-12BC-CF45-842C-98B5ECE4B8E1}"/>
              </a:ext>
            </a:extLst>
          </p:cNvPr>
          <p:cNvSpPr>
            <a:spLocks noGrp="1"/>
          </p:cNvSpPr>
          <p:nvPr>
            <p:ph type="sldNum" sz="quarter" idx="4"/>
          </p:nvPr>
        </p:nvSpPr>
        <p:spPr/>
        <p:txBody>
          <a:bodyPr/>
          <a:lstStyle/>
          <a:p>
            <a:fld id="{79A441FA-EE28-A64F-92EE-8BADFCE467E3}" type="slidenum">
              <a:rPr lang="en-US" smtClean="0"/>
              <a:pPr/>
              <a:t>3</a:t>
            </a:fld>
            <a:endParaRPr lang="en-US" dirty="0"/>
          </a:p>
        </p:txBody>
      </p:sp>
      <p:sp>
        <p:nvSpPr>
          <p:cNvPr id="5" name="Footer Placeholder 4">
            <a:extLst>
              <a:ext uri="{FF2B5EF4-FFF2-40B4-BE49-F238E27FC236}">
                <a16:creationId xmlns:a16="http://schemas.microsoft.com/office/drawing/2014/main" id="{6B09E636-C576-5C4C-BED2-20EEC5E60DF4}"/>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9" name="Shape 65">
            <a:extLst>
              <a:ext uri="{FF2B5EF4-FFF2-40B4-BE49-F238E27FC236}">
                <a16:creationId xmlns:a16="http://schemas.microsoft.com/office/drawing/2014/main" id="{2C7305BE-8D6B-8645-BC78-EDD15D3DDF91}"/>
              </a:ext>
            </a:extLst>
          </p:cNvPr>
          <p:cNvSpPr txBox="1"/>
          <p:nvPr/>
        </p:nvSpPr>
        <p:spPr>
          <a:xfrm>
            <a:off x="580468" y="4216026"/>
            <a:ext cx="2675985" cy="2059514"/>
          </a:xfrm>
          <a:prstGeom prst="rect">
            <a:avLst/>
          </a:prstGeom>
          <a:noFill/>
          <a:ln>
            <a:noFill/>
          </a:ln>
        </p:spPr>
        <p:txBody>
          <a:bodyPr spcFirstLastPara="1" wrap="square" lIns="0" tIns="0" rIns="0" bIns="0" anchor="t" anchorCtr="0">
            <a:noAutofit/>
          </a:bodyPr>
          <a:lstStyle/>
          <a:p>
            <a:r>
              <a:rPr lang="en-US" sz="2200" b="1" dirty="0">
                <a:solidFill>
                  <a:schemeClr val="bg1"/>
                </a:solidFill>
                <a:latin typeface="Arial" charset="0"/>
                <a:ea typeface="Arial" charset="0"/>
                <a:cs typeface="Arial" charset="0"/>
              </a:rPr>
              <a:t>Elizabeth Foster</a:t>
            </a:r>
          </a:p>
          <a:p>
            <a:pPr>
              <a:spcBef>
                <a:spcPts val="1200"/>
              </a:spcBef>
            </a:pPr>
            <a:r>
              <a:rPr lang="en-US" sz="2200" dirty="0">
                <a:solidFill>
                  <a:schemeClr val="bg1"/>
                </a:solidFill>
                <a:latin typeface="Arial" charset="0"/>
                <a:ea typeface="Arial" charset="0"/>
                <a:cs typeface="Arial" charset="0"/>
              </a:rPr>
              <a:t>Vice President Research &amp; Standards</a:t>
            </a:r>
          </a:p>
          <a:p>
            <a:pPr>
              <a:spcBef>
                <a:spcPts val="1200"/>
              </a:spcBef>
            </a:pPr>
            <a:r>
              <a:rPr lang="en-US" sz="2200" dirty="0">
                <a:solidFill>
                  <a:schemeClr val="bg1"/>
                </a:solidFill>
                <a:latin typeface="Arial" charset="0"/>
                <a:ea typeface="Arial" charset="0"/>
                <a:cs typeface="Arial" charset="0"/>
              </a:rPr>
              <a:t>Learning Forward</a:t>
            </a:r>
            <a:endParaRPr sz="2200" dirty="0">
              <a:solidFill>
                <a:schemeClr val="bg1"/>
              </a:solidFill>
              <a:latin typeface="Arial" charset="0"/>
              <a:ea typeface="Arial" charset="0"/>
              <a:cs typeface="Arial" charset="0"/>
            </a:endParaRPr>
          </a:p>
        </p:txBody>
      </p:sp>
      <p:pic>
        <p:nvPicPr>
          <p:cNvPr id="20" name="Picture 19">
            <a:extLst>
              <a:ext uri="{FF2B5EF4-FFF2-40B4-BE49-F238E27FC236}">
                <a16:creationId xmlns:a16="http://schemas.microsoft.com/office/drawing/2014/main" id="{23D39361-8F59-6F4F-AD50-3DF9232F8B2F}"/>
              </a:ext>
            </a:extLst>
          </p:cNvPr>
          <p:cNvPicPr>
            <a:picLocks noChangeAspect="1"/>
          </p:cNvPicPr>
          <p:nvPr/>
        </p:nvPicPr>
        <p:blipFill>
          <a:blip r:embed="rId4"/>
          <a:stretch>
            <a:fillRect/>
          </a:stretch>
        </p:blipFill>
        <p:spPr>
          <a:xfrm>
            <a:off x="540603" y="998100"/>
            <a:ext cx="2553911" cy="3064694"/>
          </a:xfrm>
          <a:prstGeom prst="rect">
            <a:avLst/>
          </a:prstGeom>
        </p:spPr>
      </p:pic>
      <p:sp>
        <p:nvSpPr>
          <p:cNvPr id="3" name="AutoShape 4">
            <a:extLst>
              <a:ext uri="{FF2B5EF4-FFF2-40B4-BE49-F238E27FC236}">
                <a16:creationId xmlns:a16="http://schemas.microsoft.com/office/drawing/2014/main" id="{F3AD7A6C-88CE-9E49-B633-69B97BC8D7E3}"/>
              </a:ext>
            </a:extLst>
          </p:cNvPr>
          <p:cNvSpPr>
            <a:spLocks noChangeAspect="1" noChangeArrowheads="1"/>
          </p:cNvSpPr>
          <p:nvPr/>
        </p:nvSpPr>
        <p:spPr bwMode="auto">
          <a:xfrm>
            <a:off x="2286000" y="889000"/>
            <a:ext cx="7620000" cy="508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987B9DCC-57BB-E14A-A5C5-520FBC2C3946}"/>
              </a:ext>
            </a:extLst>
          </p:cNvPr>
          <p:cNvSpPr>
            <a:spLocks noChangeAspect="1" noChangeArrowheads="1"/>
          </p:cNvSpPr>
          <p:nvPr/>
        </p:nvSpPr>
        <p:spPr bwMode="auto">
          <a:xfrm>
            <a:off x="2438400" y="1041400"/>
            <a:ext cx="7620000" cy="508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AF18903E-0078-4C4A-94DB-F025EB397129}"/>
              </a:ext>
            </a:extLst>
          </p:cNvPr>
          <p:cNvSpPr>
            <a:spLocks noChangeAspect="1" noChangeArrowheads="1"/>
          </p:cNvSpPr>
          <p:nvPr/>
        </p:nvSpPr>
        <p:spPr bwMode="auto">
          <a:xfrm>
            <a:off x="2590800" y="1193800"/>
            <a:ext cx="7620000" cy="508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2153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body" idx="1"/>
          </p:nvPr>
        </p:nvSpPr>
        <p:spPr>
          <a:xfrm>
            <a:off x="544600" y="672667"/>
            <a:ext cx="9987200" cy="4528000"/>
          </a:xfrm>
          <a:prstGeom prst="rect">
            <a:avLst/>
          </a:prstGeom>
        </p:spPr>
        <p:txBody>
          <a:bodyPr spcFirstLastPara="1" vert="horz" wrap="square" lIns="121900" tIns="121900" rIns="121900" bIns="121900" rtlCol="0" anchor="t" anchorCtr="0">
            <a:noAutofit/>
          </a:bodyPr>
          <a:lstStyle/>
          <a:p>
            <a:pPr marL="135463" indent="0">
              <a:lnSpc>
                <a:spcPct val="100000"/>
              </a:lnSpc>
              <a:buClr>
                <a:schemeClr val="dk1"/>
              </a:buClr>
              <a:buNone/>
            </a:pPr>
            <a:r>
              <a:rPr lang="en" sz="2800" b="1" dirty="0">
                <a:solidFill>
                  <a:srgbClr val="002060"/>
                </a:solidFill>
                <a:ea typeface="Open Sans"/>
                <a:cs typeface="Open Sans"/>
                <a:sym typeface="Open Sans"/>
              </a:rPr>
              <a:t>Tell me about a time you learned something new</a:t>
            </a:r>
            <a:r>
              <a:rPr lang="en" sz="2800" dirty="0">
                <a:solidFill>
                  <a:srgbClr val="002060"/>
                </a:solidFill>
                <a:ea typeface="Open Sans"/>
                <a:cs typeface="Open Sans"/>
                <a:sym typeface="Open Sans"/>
              </a:rPr>
              <a:t>. </a:t>
            </a:r>
          </a:p>
          <a:p>
            <a:pPr>
              <a:lnSpc>
                <a:spcPct val="100000"/>
              </a:lnSpc>
              <a:buClr>
                <a:schemeClr val="dk1"/>
              </a:buClr>
            </a:pPr>
            <a:r>
              <a:rPr lang="en" sz="2800" dirty="0">
                <a:solidFill>
                  <a:srgbClr val="002060"/>
                </a:solidFill>
                <a:ea typeface="Open Sans"/>
                <a:cs typeface="Open Sans"/>
                <a:sym typeface="Open Sans"/>
              </a:rPr>
              <a:t>What was easy about it? </a:t>
            </a:r>
          </a:p>
          <a:p>
            <a:pPr>
              <a:lnSpc>
                <a:spcPct val="100000"/>
              </a:lnSpc>
              <a:buClr>
                <a:schemeClr val="dk1"/>
              </a:buClr>
            </a:pPr>
            <a:r>
              <a:rPr lang="en" sz="2800" dirty="0">
                <a:solidFill>
                  <a:srgbClr val="002060"/>
                </a:solidFill>
                <a:ea typeface="Open Sans"/>
                <a:cs typeface="Open Sans"/>
                <a:sym typeface="Open Sans"/>
              </a:rPr>
              <a:t>What was hard? </a:t>
            </a:r>
            <a:endParaRPr sz="2800" dirty="0">
              <a:solidFill>
                <a:srgbClr val="002060"/>
              </a:solidFill>
              <a:ea typeface="Open Sans"/>
              <a:cs typeface="Open Sans"/>
              <a:sym typeface="Open Sans"/>
            </a:endParaRPr>
          </a:p>
          <a:p>
            <a:pPr indent="0">
              <a:lnSpc>
                <a:spcPct val="100000"/>
              </a:lnSpc>
              <a:buNone/>
            </a:pPr>
            <a:endParaRPr sz="2800" dirty="0">
              <a:solidFill>
                <a:srgbClr val="002060"/>
              </a:solidFill>
              <a:ea typeface="Open Sans"/>
              <a:cs typeface="Open Sans"/>
              <a:sym typeface="Open Sans"/>
            </a:endParaRPr>
          </a:p>
          <a:p>
            <a:pPr marL="135463" indent="0">
              <a:lnSpc>
                <a:spcPct val="100000"/>
              </a:lnSpc>
              <a:buClr>
                <a:schemeClr val="dk1"/>
              </a:buClr>
              <a:buNone/>
            </a:pPr>
            <a:r>
              <a:rPr lang="en" sz="2800" b="1" dirty="0">
                <a:solidFill>
                  <a:srgbClr val="002060"/>
                </a:solidFill>
                <a:ea typeface="Open Sans"/>
                <a:cs typeface="Open Sans"/>
                <a:sym typeface="Open Sans"/>
              </a:rPr>
              <a:t>Probes</a:t>
            </a:r>
            <a:r>
              <a:rPr lang="en" sz="2800" dirty="0">
                <a:solidFill>
                  <a:srgbClr val="002060"/>
                </a:solidFill>
                <a:ea typeface="Open Sans"/>
                <a:cs typeface="Open Sans"/>
                <a:sym typeface="Open Sans"/>
              </a:rPr>
              <a:t> -  Use ONLY probes that start with:</a:t>
            </a:r>
            <a:endParaRPr sz="2800" dirty="0">
              <a:solidFill>
                <a:srgbClr val="002060"/>
              </a:solidFill>
              <a:ea typeface="Open Sans"/>
              <a:cs typeface="Open Sans"/>
              <a:sym typeface="Open Sans"/>
            </a:endParaRPr>
          </a:p>
          <a:p>
            <a:pPr indent="0">
              <a:lnSpc>
                <a:spcPct val="100000"/>
              </a:lnSpc>
              <a:buNone/>
            </a:pPr>
            <a:r>
              <a:rPr lang="en" sz="2800" dirty="0">
                <a:solidFill>
                  <a:srgbClr val="002060"/>
                </a:solidFill>
                <a:ea typeface="Open Sans"/>
                <a:cs typeface="Open Sans"/>
                <a:sym typeface="Open Sans"/>
              </a:rPr>
              <a:t>“Why…” </a:t>
            </a:r>
          </a:p>
          <a:p>
            <a:pPr indent="0">
              <a:lnSpc>
                <a:spcPct val="100000"/>
              </a:lnSpc>
              <a:buNone/>
            </a:pPr>
            <a:r>
              <a:rPr lang="en" sz="2800" dirty="0">
                <a:solidFill>
                  <a:srgbClr val="002060"/>
                </a:solidFill>
                <a:ea typeface="Open Sans"/>
                <a:cs typeface="Open Sans"/>
                <a:sym typeface="Open Sans"/>
              </a:rPr>
              <a:t>“How did you feel?” </a:t>
            </a:r>
          </a:p>
          <a:p>
            <a:pPr indent="0">
              <a:lnSpc>
                <a:spcPct val="100000"/>
              </a:lnSpc>
              <a:buNone/>
            </a:pPr>
            <a:r>
              <a:rPr lang="en" sz="2800" dirty="0">
                <a:solidFill>
                  <a:srgbClr val="002060"/>
                </a:solidFill>
                <a:ea typeface="Open Sans"/>
                <a:cs typeface="Open Sans"/>
                <a:sym typeface="Open Sans"/>
              </a:rPr>
              <a:t>“Tell me more about ____”</a:t>
            </a:r>
            <a:endParaRPr sz="2800" dirty="0">
              <a:solidFill>
                <a:srgbClr val="002060"/>
              </a:solidFill>
              <a:ea typeface="Open Sans"/>
              <a:cs typeface="Open Sans"/>
              <a:sym typeface="Open Sans"/>
            </a:endParaRPr>
          </a:p>
        </p:txBody>
      </p:sp>
      <p:pic>
        <p:nvPicPr>
          <p:cNvPr id="131" name="Google Shape;13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44388" y="3429000"/>
            <a:ext cx="5884467" cy="3247933"/>
          </a:xfrm>
          <a:prstGeom prst="rect">
            <a:avLst/>
          </a:prstGeom>
          <a:noFill/>
          <a:ln>
            <a:noFill/>
          </a:ln>
        </p:spPr>
      </p:pic>
      <p:sp>
        <p:nvSpPr>
          <p:cNvPr id="2" name="Slide Number Placeholder 1">
            <a:extLst>
              <a:ext uri="{FF2B5EF4-FFF2-40B4-BE49-F238E27FC236}">
                <a16:creationId xmlns:a16="http://schemas.microsoft.com/office/drawing/2014/main" id="{90BD35E8-4A80-A94B-B81F-511136C2C14C}"/>
              </a:ext>
            </a:extLst>
          </p:cNvPr>
          <p:cNvSpPr>
            <a:spLocks noGrp="1"/>
          </p:cNvSpPr>
          <p:nvPr>
            <p:ph type="sldNum" idx="12"/>
          </p:nvPr>
        </p:nvSpPr>
        <p:spPr>
          <a:xfrm>
            <a:off x="11139529"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9" name="Google Shape;149;p30"/>
          <p:cNvSpPr txBox="1"/>
          <p:nvPr/>
        </p:nvSpPr>
        <p:spPr>
          <a:xfrm>
            <a:off x="969533" y="2143233"/>
            <a:ext cx="2445584" cy="2000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0" normalizeH="0" baseline="0" noProof="0" dirty="0">
                <a:ln>
                  <a:noFill/>
                </a:ln>
                <a:solidFill>
                  <a:srgbClr val="002060"/>
                </a:solidFill>
                <a:effectLst/>
                <a:uLnTx/>
                <a:uFillTx/>
                <a:latin typeface="Calibri" panose="020F0502020204030204"/>
                <a:ea typeface="Caveat"/>
                <a:cs typeface="Caveat"/>
                <a:sym typeface="Caveat"/>
              </a:rPr>
              <a:t>See the System </a:t>
            </a:r>
            <a:endParaRPr kumimoji="0" sz="4800" b="1" i="0" u="none" strike="noStrike" kern="1200" cap="none" spc="0" normalizeH="0" baseline="0" noProof="0" dirty="0">
              <a:ln>
                <a:noFill/>
              </a:ln>
              <a:solidFill>
                <a:srgbClr val="002060"/>
              </a:solidFill>
              <a:effectLst/>
              <a:uLnTx/>
              <a:uFillTx/>
              <a:latin typeface="Calibri" panose="020F0502020204030204"/>
              <a:ea typeface="Caveat"/>
              <a:cs typeface="Caveat"/>
              <a:sym typeface="Caveat"/>
            </a:endParaRPr>
          </a:p>
        </p:txBody>
      </p:sp>
      <p:grpSp>
        <p:nvGrpSpPr>
          <p:cNvPr id="4" name="Group 3">
            <a:extLst>
              <a:ext uri="{FF2B5EF4-FFF2-40B4-BE49-F238E27FC236}">
                <a16:creationId xmlns:a16="http://schemas.microsoft.com/office/drawing/2014/main" id="{14DA800A-AADD-3B4A-9181-D8DC22073957}"/>
              </a:ext>
            </a:extLst>
          </p:cNvPr>
          <p:cNvGrpSpPr/>
          <p:nvPr/>
        </p:nvGrpSpPr>
        <p:grpSpPr>
          <a:xfrm>
            <a:off x="3549877" y="252844"/>
            <a:ext cx="7508487" cy="6227189"/>
            <a:chOff x="3340420" y="103444"/>
            <a:chExt cx="5631365" cy="4670392"/>
          </a:xfrm>
        </p:grpSpPr>
        <p:grpSp>
          <p:nvGrpSpPr>
            <p:cNvPr id="136" name="Google Shape;136;p30"/>
            <p:cNvGrpSpPr/>
            <p:nvPr/>
          </p:nvGrpSpPr>
          <p:grpSpPr>
            <a:xfrm>
              <a:off x="3340420" y="103444"/>
              <a:ext cx="4560910" cy="4278899"/>
              <a:chOff x="2256567" y="835385"/>
              <a:chExt cx="3833664" cy="3554789"/>
            </a:xfrm>
          </p:grpSpPr>
          <p:sp>
            <p:nvSpPr>
              <p:cNvPr id="137" name="Google Shape;137;p30"/>
              <p:cNvSpPr/>
              <p:nvPr/>
            </p:nvSpPr>
            <p:spPr>
              <a:xfrm rot="-6596588">
                <a:off x="3726388" y="3510395"/>
                <a:ext cx="771357" cy="771357"/>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138;p30"/>
              <p:cNvSpPr/>
              <p:nvPr/>
            </p:nvSpPr>
            <p:spPr>
              <a:xfrm rot="-6599386">
                <a:off x="2318596" y="1407533"/>
                <a:ext cx="440541" cy="440541"/>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0"/>
              <p:cNvSpPr/>
              <p:nvPr/>
            </p:nvSpPr>
            <p:spPr>
              <a:xfrm rot="-6598839">
                <a:off x="2887641" y="2346984"/>
                <a:ext cx="1199287" cy="1199287"/>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140;p30"/>
              <p:cNvSpPr/>
              <p:nvPr/>
            </p:nvSpPr>
            <p:spPr>
              <a:xfrm rot="562">
                <a:off x="4255731" y="835535"/>
                <a:ext cx="1834500" cy="1759800"/>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141;p30"/>
              <p:cNvSpPr/>
              <p:nvPr/>
            </p:nvSpPr>
            <p:spPr>
              <a:xfrm rot="-6597866">
                <a:off x="2661829" y="2208216"/>
                <a:ext cx="629106" cy="629106"/>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142;p30"/>
              <p:cNvSpPr/>
              <p:nvPr/>
            </p:nvSpPr>
            <p:spPr>
              <a:xfrm rot="-6597701">
                <a:off x="3267625" y="1113818"/>
                <a:ext cx="274172" cy="274172"/>
              </a:xfrm>
              <a:prstGeom prst="ellipse">
                <a:avLst/>
              </a:prstGeom>
              <a:solidFill>
                <a:srgbClr val="FBB1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3" name="Google Shape;143;p30"/>
            <p:cNvGrpSpPr/>
            <p:nvPr/>
          </p:nvGrpSpPr>
          <p:grpSpPr>
            <a:xfrm>
              <a:off x="6068679" y="1836567"/>
              <a:ext cx="2903106" cy="2937269"/>
              <a:chOff x="4447194" y="1815766"/>
              <a:chExt cx="2440200" cy="2440200"/>
            </a:xfrm>
          </p:grpSpPr>
          <p:sp>
            <p:nvSpPr>
              <p:cNvPr id="144" name="Google Shape;144;p30"/>
              <p:cNvSpPr/>
              <p:nvPr/>
            </p:nvSpPr>
            <p:spPr>
              <a:xfrm>
                <a:off x="4447194" y="1815766"/>
                <a:ext cx="2440200" cy="2440200"/>
              </a:xfrm>
              <a:prstGeom prst="ellipse">
                <a:avLst/>
              </a:prstGeom>
              <a:solidFill>
                <a:srgbClr val="F1A96B"/>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145;p30"/>
              <p:cNvSpPr txBox="1"/>
              <p:nvPr/>
            </p:nvSpPr>
            <p:spPr>
              <a:xfrm>
                <a:off x="4756480" y="2426536"/>
                <a:ext cx="1862700" cy="1163400"/>
              </a:xfrm>
              <a:prstGeom prst="rect">
                <a:avLst/>
              </a:prstGeom>
              <a:solidFill>
                <a:srgbClr val="F1A96B"/>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Open Sans"/>
                    <a:ea typeface="Open Sans"/>
                    <a:cs typeface="Open Sans"/>
                    <a:sym typeface="Open Sans"/>
                  </a:rPr>
                  <a:t>Diverse </a:t>
                </a:r>
                <a:endParaRPr kumimoji="0" sz="2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Open Sans"/>
                    <a:ea typeface="Open Sans"/>
                    <a:cs typeface="Open Sans"/>
                    <a:sym typeface="Open Sans"/>
                  </a:rPr>
                  <a:t>Lived Experience</a:t>
                </a:r>
                <a:endParaRPr kumimoji="0" sz="2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grpSp>
        <p:grpSp>
          <p:nvGrpSpPr>
            <p:cNvPr id="146" name="Google Shape;146;p30"/>
            <p:cNvGrpSpPr/>
            <p:nvPr/>
          </p:nvGrpSpPr>
          <p:grpSpPr>
            <a:xfrm>
              <a:off x="4742760" y="1459729"/>
              <a:ext cx="1693895" cy="1713828"/>
              <a:chOff x="3490737" y="1374053"/>
              <a:chExt cx="1423800" cy="1423800"/>
            </a:xfrm>
          </p:grpSpPr>
          <p:sp>
            <p:nvSpPr>
              <p:cNvPr id="147" name="Google Shape;147;p30"/>
              <p:cNvSpPr/>
              <p:nvPr/>
            </p:nvSpPr>
            <p:spPr>
              <a:xfrm>
                <a:off x="3490737" y="1374053"/>
                <a:ext cx="1423800" cy="1423800"/>
              </a:xfrm>
              <a:prstGeom prst="ellipse">
                <a:avLst/>
              </a:prstGeom>
              <a:solidFill>
                <a:srgbClr val="F97E67"/>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8" name="Google Shape;148;p30"/>
              <p:cNvSpPr txBox="1"/>
              <p:nvPr/>
            </p:nvSpPr>
            <p:spPr>
              <a:xfrm>
                <a:off x="3682316" y="1613603"/>
                <a:ext cx="967800" cy="944700"/>
              </a:xfrm>
              <a:prstGeom prst="rect">
                <a:avLst/>
              </a:prstGeom>
              <a:solidFill>
                <a:srgbClr val="F97E67"/>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Open Sans"/>
                    <a:ea typeface="Open Sans"/>
                    <a:cs typeface="Open Sans"/>
                    <a:sym typeface="Open Sans"/>
                  </a:rPr>
                  <a:t>Data</a:t>
                </a:r>
                <a:r>
                  <a:rPr kumimoji="0" lang="en" sz="3200" b="0" i="0" u="none" strike="noStrike" kern="1200" cap="none" spc="0" normalizeH="0" baseline="0" noProof="0">
                    <a:ln>
                      <a:noFill/>
                    </a:ln>
                    <a:solidFill>
                      <a:prstClr val="black"/>
                    </a:solidFill>
                    <a:effectLst/>
                    <a:uLnTx/>
                    <a:uFillTx/>
                    <a:latin typeface="Open Sans"/>
                    <a:ea typeface="Open Sans"/>
                    <a:cs typeface="Open Sans"/>
                    <a:sym typeface="Open Sans"/>
                  </a:rPr>
                  <a:t> </a:t>
                </a:r>
                <a:endParaRPr kumimoji="0" sz="3200" b="0" i="0" u="none" strike="noStrike" kern="1200" cap="none" spc="0" normalizeH="0" baseline="0" noProof="0">
                  <a:ln>
                    <a:noFill/>
                  </a:ln>
                  <a:solidFill>
                    <a:prstClr val="black"/>
                  </a:solidFill>
                  <a:effectLst/>
                  <a:uLnTx/>
                  <a:uFillTx/>
                  <a:latin typeface="Open Sans"/>
                  <a:ea typeface="Open Sans"/>
                  <a:cs typeface="Open Sans"/>
                  <a:sym typeface="Open Sans"/>
                </a:endParaRPr>
              </a:p>
            </p:txBody>
          </p:sp>
        </p:grpSp>
        <p:sp>
          <p:nvSpPr>
            <p:cNvPr id="150" name="Google Shape;150;p30"/>
            <p:cNvSpPr txBox="1"/>
            <p:nvPr/>
          </p:nvSpPr>
          <p:spPr>
            <a:xfrm>
              <a:off x="5685213" y="390951"/>
              <a:ext cx="2216100" cy="1400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Open Sans"/>
                  <a:ea typeface="Open Sans"/>
                  <a:cs typeface="Open Sans"/>
                  <a:sym typeface="Open Sans"/>
                </a:rPr>
                <a:t>Research</a:t>
              </a:r>
              <a:endParaRPr kumimoji="0" sz="2400" b="0" i="0" u="none" strike="noStrike" kern="1200" cap="none" spc="0" normalizeH="0" baseline="0" noProof="0">
                <a:ln>
                  <a:noFill/>
                </a:ln>
                <a:solidFill>
                  <a:prstClr val="black"/>
                </a:solidFill>
                <a:effectLst/>
                <a:uLnTx/>
                <a:uFillTx/>
                <a:latin typeface="Open Sans"/>
                <a:ea typeface="Open Sans"/>
                <a:cs typeface="Open Sans"/>
                <a:sym typeface="Open Sans"/>
              </a:endParaRPr>
            </a:p>
          </p:txBody>
        </p:sp>
      </p:grpSp>
      <p:sp>
        <p:nvSpPr>
          <p:cNvPr id="2" name="Slide Number Placeholder 1">
            <a:extLst>
              <a:ext uri="{FF2B5EF4-FFF2-40B4-BE49-F238E27FC236}">
                <a16:creationId xmlns:a16="http://schemas.microsoft.com/office/drawing/2014/main" id="{A8884979-30E2-AA45-B537-AB18D6C6E8C9}"/>
              </a:ext>
            </a:extLst>
          </p:cNvPr>
          <p:cNvSpPr>
            <a:spLocks noGrp="1"/>
          </p:cNvSpPr>
          <p:nvPr>
            <p:ph type="sldNum" idx="12"/>
          </p:nvPr>
        </p:nvSpPr>
        <p:spPr>
          <a:xfrm>
            <a:off x="11156338"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73CD1E3-0808-0442-9C86-C27EDF62CB02}"/>
              </a:ext>
            </a:extLst>
          </p:cNvPr>
          <p:cNvSpPr txBox="1"/>
          <p:nvPr/>
        </p:nvSpPr>
        <p:spPr>
          <a:xfrm>
            <a:off x="284366" y="593397"/>
            <a:ext cx="37926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671D"/>
                </a:solidFill>
                <a:effectLst/>
                <a:uLnTx/>
                <a:uFillTx/>
                <a:latin typeface="Calibri" panose="020F0502020204030204"/>
                <a:ea typeface="+mn-ea"/>
                <a:cs typeface="+mn-cs"/>
              </a:rPr>
              <a:t>Why Empathy Interviews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p:nvPr/>
        </p:nvSpPr>
        <p:spPr>
          <a:xfrm>
            <a:off x="5515418" y="698556"/>
            <a:ext cx="5781180" cy="5787600"/>
          </a:xfrm>
          <a:prstGeom prst="rect">
            <a:avLst/>
          </a:prstGeom>
          <a:noFill/>
          <a:ln>
            <a:noFill/>
          </a:ln>
        </p:spPr>
        <p:txBody>
          <a:bodyPr spcFirstLastPara="1" wrap="square" lIns="121900" tIns="121900" rIns="121900" bIns="121900" anchor="t" anchorCtr="0">
            <a:noAutofit/>
          </a:bodyPr>
          <a:lstStyle/>
          <a:p>
            <a:pPr marL="609585" marR="0" lvl="0" indent="0" algn="l" defTabSz="914400" rtl="0" eaLnBrk="1" fontAlgn="auto" latinLnBrk="0" hangingPunct="1">
              <a:lnSpc>
                <a:spcPct val="129409"/>
              </a:lnSpc>
              <a:spcBef>
                <a:spcPts val="0"/>
              </a:spcBef>
              <a:spcAft>
                <a:spcPts val="0"/>
              </a:spcAft>
              <a:buClrTx/>
              <a:buSzTx/>
              <a:buFontTx/>
              <a:buNone/>
              <a:tabLst/>
              <a:defRPr/>
            </a:pP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Identify or narrow down a systemic problem your team will work on</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Uncover hidden needs that aren’t being met within the current system</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Understand a problem and its root causes more deeply</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Understand differences among users</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Get inspiration for a change idea</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609585" marR="0" lvl="0" indent="-457189" algn="l" defTabSz="914400" rtl="0" eaLnBrk="1" fontAlgn="auto" latinLnBrk="0" hangingPunct="1">
              <a:lnSpc>
                <a:spcPct val="129409"/>
              </a:lnSpc>
              <a:spcBef>
                <a:spcPts val="0"/>
              </a:spcBef>
              <a:spcAft>
                <a:spcPts val="0"/>
              </a:spcAft>
              <a:buClr>
                <a:srgbClr val="F15B58"/>
              </a:buClr>
              <a:buSzPts val="1800"/>
              <a:buFont typeface="Calibri"/>
              <a:buChar char="●"/>
              <a:tabLst/>
              <a:defRPr/>
            </a:pPr>
            <a:r>
              <a:rPr kumimoji="0" lang="en" sz="2400" b="0" i="0" u="none" strike="noStrike" kern="1200" cap="none" spc="0" normalizeH="0" baseline="0" noProof="0" dirty="0">
                <a:ln>
                  <a:noFill/>
                </a:ln>
                <a:solidFill>
                  <a:srgbClr val="002060"/>
                </a:solidFill>
                <a:effectLst/>
                <a:uLnTx/>
                <a:uFillTx/>
                <a:latin typeface="Calibri"/>
                <a:ea typeface="Calibri"/>
                <a:cs typeface="Calibri"/>
                <a:sym typeface="Calibri"/>
              </a:rPr>
              <a:t>Get feedback on a change idea </a:t>
            </a:r>
            <a:endParaRPr kumimoji="0" sz="2400" b="0"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156" name="Google Shape;156;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1089" y="406401"/>
            <a:ext cx="5269187" cy="5787601"/>
          </a:xfrm>
          <a:prstGeom prst="rect">
            <a:avLst/>
          </a:prstGeom>
          <a:noFill/>
          <a:ln>
            <a:noFill/>
          </a:ln>
        </p:spPr>
      </p:pic>
      <p:sp>
        <p:nvSpPr>
          <p:cNvPr id="2" name="Slide Number Placeholder 1">
            <a:extLst>
              <a:ext uri="{FF2B5EF4-FFF2-40B4-BE49-F238E27FC236}">
                <a16:creationId xmlns:a16="http://schemas.microsoft.com/office/drawing/2014/main" id="{FEB8E2A1-4C94-4940-92BF-DEDE963832F4}"/>
              </a:ext>
            </a:extLst>
          </p:cNvPr>
          <p:cNvSpPr>
            <a:spLocks noGrp="1"/>
          </p:cNvSpPr>
          <p:nvPr>
            <p:ph type="sldNum" idx="12"/>
          </p:nvPr>
        </p:nvSpPr>
        <p:spPr>
          <a:xfrm>
            <a:off x="11148497"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702B784-5345-BB46-8256-5BE557DA042A}"/>
              </a:ext>
            </a:extLst>
          </p:cNvPr>
          <p:cNvSpPr txBox="1"/>
          <p:nvPr/>
        </p:nvSpPr>
        <p:spPr>
          <a:xfrm>
            <a:off x="6516416" y="306258"/>
            <a:ext cx="37926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671D"/>
                </a:solidFill>
                <a:effectLst/>
                <a:uLnTx/>
                <a:uFillTx/>
                <a:latin typeface="Calibri" panose="020F0502020204030204"/>
                <a:ea typeface="+mn-ea"/>
                <a:cs typeface="+mn-cs"/>
              </a:rPr>
              <a:t>Why Empathy Interviews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p:nvPr/>
        </p:nvSpPr>
        <p:spPr>
          <a:xfrm>
            <a:off x="-1" y="0"/>
            <a:ext cx="5318468" cy="6858000"/>
          </a:xfrm>
          <a:prstGeom prst="rect">
            <a:avLst/>
          </a:prstGeom>
          <a:solidFill>
            <a:srgbClr val="F1A9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3"/>
          <p:cNvSpPr txBox="1"/>
          <p:nvPr/>
        </p:nvSpPr>
        <p:spPr>
          <a:xfrm>
            <a:off x="-141567" y="1875227"/>
            <a:ext cx="5601600" cy="1155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8800" b="1" i="0" u="none" strike="noStrike" kern="1200" cap="none" spc="0" normalizeH="0" baseline="0" noProof="0" dirty="0">
                <a:ln>
                  <a:noFill/>
                </a:ln>
                <a:solidFill>
                  <a:srgbClr val="FFFFFF"/>
                </a:solidFill>
                <a:effectLst/>
                <a:uLnTx/>
                <a:uFillTx/>
                <a:latin typeface="Caveat"/>
                <a:ea typeface="Caveat"/>
                <a:cs typeface="Caveat"/>
                <a:sym typeface="Caveat"/>
              </a:rPr>
              <a:t>Empathy Interviews </a:t>
            </a:r>
            <a:endParaRPr kumimoji="0" sz="88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sp>
        <p:nvSpPr>
          <p:cNvPr id="171" name="Google Shape;171;p33"/>
          <p:cNvSpPr txBox="1"/>
          <p:nvPr/>
        </p:nvSpPr>
        <p:spPr>
          <a:xfrm>
            <a:off x="5064133" y="5335669"/>
            <a:ext cx="4448800" cy="752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1" u="none" strike="noStrike" kern="1200" cap="none" spc="0" normalizeH="0" baseline="0" noProof="0">
              <a:ln>
                <a:noFill/>
              </a:ln>
              <a:solidFill>
                <a:srgbClr val="0C343D"/>
              </a:solidFill>
              <a:effectLst/>
              <a:uLnTx/>
              <a:uFillTx/>
              <a:latin typeface="Calibri"/>
              <a:ea typeface="Calibri"/>
              <a:cs typeface="Calibri"/>
              <a:sym typeface="Calibri"/>
            </a:endParaRPr>
          </a:p>
        </p:txBody>
      </p:sp>
      <p:sp>
        <p:nvSpPr>
          <p:cNvPr id="172" name="Google Shape;172;p33"/>
          <p:cNvSpPr txBox="1"/>
          <p:nvPr/>
        </p:nvSpPr>
        <p:spPr>
          <a:xfrm>
            <a:off x="5318466" y="57496"/>
            <a:ext cx="5816565" cy="6279135"/>
          </a:xfrm>
          <a:prstGeom prst="rect">
            <a:avLst/>
          </a:prstGeom>
          <a:noFill/>
          <a:ln>
            <a:noFill/>
          </a:ln>
        </p:spPr>
        <p:txBody>
          <a:bodyPr spcFirstLastPara="1" wrap="square" lIns="121900" tIns="121900" rIns="121900" bIns="121900" anchor="t" anchorCtr="0">
            <a:noAutofit/>
          </a:bodyPr>
          <a:lstStyle/>
          <a:p>
            <a:pPr marL="592664" marR="0" lvl="0" indent="-457200" algn="l" defTabSz="914400" rtl="0" eaLnBrk="1" fontAlgn="auto" latinLnBrk="0" hangingPunct="1">
              <a:lnSpc>
                <a:spcPct val="129500"/>
              </a:lnSpc>
              <a:spcBef>
                <a:spcPts val="1333"/>
              </a:spcBef>
              <a:spcAft>
                <a:spcPts val="0"/>
              </a:spcAft>
              <a:buClr>
                <a:srgbClr val="44546A"/>
              </a:buClr>
              <a:buSzPts val="2000"/>
              <a:buFont typeface="Arial" panose="020B0604020202020204" pitchFamily="34" charset="0"/>
              <a:buChar char="•"/>
              <a:tabLst/>
              <a:defRPr/>
            </a:pPr>
            <a:r>
              <a:rPr kumimoji="0" lang="en" sz="3200" b="0" i="0" u="none" strike="noStrike" kern="1200" cap="none" spc="0" normalizeH="0" baseline="0" noProof="0" dirty="0">
                <a:ln>
                  <a:noFill/>
                </a:ln>
                <a:solidFill>
                  <a:srgbClr val="002060"/>
                </a:solidFill>
                <a:effectLst/>
                <a:uLnTx/>
                <a:uFillTx/>
                <a:latin typeface="Calibri" panose="020F0502020204030204"/>
                <a:ea typeface="Open Sans"/>
                <a:cs typeface="Open Sans"/>
                <a:sym typeface="Open Sans"/>
              </a:rPr>
              <a:t>Open-ended questions to elicit stories </a:t>
            </a:r>
          </a:p>
          <a:p>
            <a:pPr marL="135464" marR="0" lvl="0" indent="0" algn="l" defTabSz="914400" rtl="0" eaLnBrk="1" fontAlgn="auto" latinLnBrk="0" hangingPunct="1">
              <a:lnSpc>
                <a:spcPct val="129500"/>
              </a:lnSpc>
              <a:spcBef>
                <a:spcPts val="1333"/>
              </a:spcBef>
              <a:spcAft>
                <a:spcPts val="0"/>
              </a:spcAft>
              <a:buClr>
                <a:srgbClr val="44546A"/>
              </a:buClr>
              <a:buSzPts val="2000"/>
              <a:buFontTx/>
              <a:buNone/>
              <a:tabLst/>
              <a:defRPr/>
            </a:pPr>
            <a:endParaRPr kumimoji="0" sz="3200" b="0" i="0" u="none" strike="noStrike" kern="1200" cap="none" spc="0" normalizeH="0" baseline="0" noProof="0" dirty="0">
              <a:ln>
                <a:noFill/>
              </a:ln>
              <a:solidFill>
                <a:srgbClr val="002060"/>
              </a:solidFill>
              <a:effectLst/>
              <a:uLnTx/>
              <a:uFillTx/>
              <a:latin typeface="Calibri" panose="020F0502020204030204"/>
              <a:ea typeface="Open Sans"/>
              <a:cs typeface="Open Sans"/>
              <a:sym typeface="Open Sans"/>
            </a:endParaRPr>
          </a:p>
          <a:p>
            <a:pPr marL="592664" marR="0" lvl="0" indent="-457200" algn="l" defTabSz="914400" rtl="0" eaLnBrk="1" fontAlgn="auto" latinLnBrk="0" hangingPunct="1">
              <a:lnSpc>
                <a:spcPct val="129500"/>
              </a:lnSpc>
              <a:spcBef>
                <a:spcPts val="0"/>
              </a:spcBef>
              <a:spcAft>
                <a:spcPts val="0"/>
              </a:spcAft>
              <a:buClr>
                <a:srgbClr val="44546A"/>
              </a:buClr>
              <a:buSzPts val="2000"/>
              <a:buFont typeface="Arial" panose="020B0604020202020204" pitchFamily="34" charset="0"/>
              <a:buChar char="•"/>
              <a:tabLst/>
              <a:defRPr/>
            </a:pPr>
            <a:r>
              <a:rPr kumimoji="0" lang="en" sz="3200" b="0" i="0" u="none" strike="noStrike" kern="1200" cap="none" spc="0" normalizeH="0" baseline="0" noProof="0" dirty="0">
                <a:ln>
                  <a:noFill/>
                </a:ln>
                <a:solidFill>
                  <a:srgbClr val="002060"/>
                </a:solidFill>
                <a:effectLst/>
                <a:uLnTx/>
                <a:uFillTx/>
                <a:latin typeface="Calibri" panose="020F0502020204030204"/>
                <a:ea typeface="Open Sans"/>
                <a:cs typeface="Open Sans"/>
                <a:sym typeface="Open Sans"/>
              </a:rPr>
              <a:t>Semi-structured protocol with lots of probing from just a few questions</a:t>
            </a:r>
          </a:p>
          <a:p>
            <a:pPr marL="135464" marR="0" lvl="0" indent="0" algn="l" defTabSz="914400" rtl="0" eaLnBrk="1" fontAlgn="auto" latinLnBrk="0" hangingPunct="1">
              <a:lnSpc>
                <a:spcPct val="129500"/>
              </a:lnSpc>
              <a:spcBef>
                <a:spcPts val="0"/>
              </a:spcBef>
              <a:spcAft>
                <a:spcPts val="0"/>
              </a:spcAft>
              <a:buClr>
                <a:srgbClr val="44546A"/>
              </a:buClr>
              <a:buSzPts val="2000"/>
              <a:buFontTx/>
              <a:buNone/>
              <a:tabLst/>
              <a:defRPr/>
            </a:pPr>
            <a:endParaRPr kumimoji="0" sz="3200" b="0" i="0" u="none" strike="noStrike" kern="1200" cap="none" spc="0" normalizeH="0" baseline="0" noProof="0" dirty="0">
              <a:ln>
                <a:noFill/>
              </a:ln>
              <a:solidFill>
                <a:srgbClr val="002060"/>
              </a:solidFill>
              <a:effectLst/>
              <a:uLnTx/>
              <a:uFillTx/>
              <a:latin typeface="Calibri" panose="020F0502020204030204"/>
              <a:ea typeface="Open Sans"/>
              <a:cs typeface="Open Sans"/>
              <a:sym typeface="Open Sans"/>
            </a:endParaRPr>
          </a:p>
          <a:p>
            <a:pPr marL="592664" marR="0" lvl="0" indent="-457200" algn="l" defTabSz="914400" rtl="0" eaLnBrk="1" fontAlgn="auto" latinLnBrk="0" hangingPunct="1">
              <a:lnSpc>
                <a:spcPct val="129500"/>
              </a:lnSpc>
              <a:spcBef>
                <a:spcPts val="0"/>
              </a:spcBef>
              <a:spcAft>
                <a:spcPts val="0"/>
              </a:spcAft>
              <a:buClr>
                <a:srgbClr val="44546A"/>
              </a:buClr>
              <a:buSzPts val="2000"/>
              <a:buFont typeface="Arial" panose="020B0604020202020204" pitchFamily="34" charset="0"/>
              <a:buChar char="•"/>
              <a:tabLst/>
              <a:defRPr/>
            </a:pPr>
            <a:r>
              <a:rPr kumimoji="0" lang="en" sz="3200" b="0" i="0" u="none" strike="noStrike" kern="1200" cap="none" spc="0" normalizeH="0" baseline="0" noProof="0" dirty="0">
                <a:ln>
                  <a:noFill/>
                </a:ln>
                <a:solidFill>
                  <a:srgbClr val="002060"/>
                </a:solidFill>
                <a:effectLst/>
                <a:uLnTx/>
                <a:uFillTx/>
                <a:latin typeface="Calibri" panose="020F0502020204030204"/>
                <a:ea typeface="Open Sans"/>
                <a:cs typeface="Open Sans"/>
                <a:sym typeface="Open Sans"/>
              </a:rPr>
              <a:t>One-on-one live (or virtual) conversations </a:t>
            </a:r>
            <a:endParaRPr kumimoji="0" sz="5400" b="0" i="0" u="none" strike="noStrike" kern="1200" cap="none" spc="0" normalizeH="0" baseline="0" noProof="0" dirty="0">
              <a:ln>
                <a:noFill/>
              </a:ln>
              <a:solidFill>
                <a:srgbClr val="002060"/>
              </a:solidFill>
              <a:effectLst/>
              <a:uLnTx/>
              <a:uFillTx/>
              <a:latin typeface="Calibri" panose="020F0502020204030204"/>
              <a:ea typeface="Calibri"/>
              <a:cs typeface="Calibri"/>
              <a:sym typeface="Calibri"/>
            </a:endParaRPr>
          </a:p>
        </p:txBody>
      </p:sp>
      <p:sp>
        <p:nvSpPr>
          <p:cNvPr id="2" name="Slide Number Placeholder 1">
            <a:extLst>
              <a:ext uri="{FF2B5EF4-FFF2-40B4-BE49-F238E27FC236}">
                <a16:creationId xmlns:a16="http://schemas.microsoft.com/office/drawing/2014/main" id="{01FD7D3D-6C59-0041-AB01-61348F69A556}"/>
              </a:ext>
            </a:extLst>
          </p:cNvPr>
          <p:cNvSpPr>
            <a:spLocks noGrp="1"/>
          </p:cNvSpPr>
          <p:nvPr>
            <p:ph type="sldNum" idx="12"/>
          </p:nvPr>
        </p:nvSpPr>
        <p:spPr>
          <a:xfrm>
            <a:off x="11135031"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p:nvPr/>
        </p:nvSpPr>
        <p:spPr>
          <a:xfrm>
            <a:off x="2" y="0"/>
            <a:ext cx="11312768" cy="6858000"/>
          </a:xfrm>
          <a:prstGeom prst="rect">
            <a:avLst/>
          </a:prstGeom>
          <a:solidFill>
            <a:srgbClr val="F97E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118;p28"/>
          <p:cNvSpPr txBox="1"/>
          <p:nvPr/>
        </p:nvSpPr>
        <p:spPr>
          <a:xfrm>
            <a:off x="5064133" y="5335669"/>
            <a:ext cx="4448800" cy="752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1" u="none" strike="noStrike" kern="1200" cap="none" spc="0" normalizeH="0" baseline="0" noProof="0">
              <a:ln>
                <a:noFill/>
              </a:ln>
              <a:solidFill>
                <a:srgbClr val="0C343D"/>
              </a:solidFill>
              <a:effectLst/>
              <a:uLnTx/>
              <a:uFillTx/>
              <a:latin typeface="Calibri"/>
              <a:ea typeface="Calibri"/>
              <a:cs typeface="Calibri"/>
              <a:sym typeface="Calibri"/>
            </a:endParaRPr>
          </a:p>
        </p:txBody>
      </p:sp>
      <p:sp>
        <p:nvSpPr>
          <p:cNvPr id="119" name="Google Shape;119;p28"/>
          <p:cNvSpPr txBox="1"/>
          <p:nvPr/>
        </p:nvSpPr>
        <p:spPr>
          <a:xfrm>
            <a:off x="5312036" y="2113251"/>
            <a:ext cx="3221200" cy="763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20" name="Google Shape;120;p28"/>
          <p:cNvSpPr txBox="1"/>
          <p:nvPr/>
        </p:nvSpPr>
        <p:spPr>
          <a:xfrm>
            <a:off x="6922636" y="1396472"/>
            <a:ext cx="3256718" cy="1303400"/>
          </a:xfrm>
          <a:prstGeom prst="rect">
            <a:avLst/>
          </a:prstGeom>
          <a:noFill/>
          <a:ln>
            <a:noFill/>
          </a:ln>
        </p:spPr>
        <p:txBody>
          <a:bodyPr spcFirstLastPara="1" wrap="square" lIns="121900" tIns="121900" rIns="121900" bIns="121900" anchor="t" anchorCtr="0">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Light" panose="020F0302020204030204"/>
                <a:ea typeface="Calibri"/>
                <a:cs typeface="Calibri"/>
                <a:sym typeface="Calibri"/>
              </a:rPr>
              <a:t>Categorize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Light" panose="020F0302020204030204"/>
                <a:ea typeface="Calibri"/>
                <a:cs typeface="Calibri"/>
                <a:sym typeface="Calibri"/>
              </a:rPr>
              <a:t>Create Themes</a:t>
            </a:r>
            <a:endParaRPr kumimoji="0" sz="2400" b="0" i="0" u="none" strike="noStrike" kern="1200" cap="none" spc="0" normalizeH="0" baseline="0" noProof="0" dirty="0">
              <a:ln>
                <a:noFill/>
              </a:ln>
              <a:solidFill>
                <a:srgbClr val="FFFFFF"/>
              </a:solidFill>
              <a:effectLst/>
              <a:uLnTx/>
              <a:uFillTx/>
              <a:latin typeface="Calibri Light" panose="020F03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Calibri Light" panose="020F0302020204030204"/>
              <a:ea typeface="Calibri"/>
              <a:cs typeface="Calibri"/>
              <a:sym typeface="Calibri"/>
            </a:endParaRPr>
          </a:p>
        </p:txBody>
      </p:sp>
      <p:sp>
        <p:nvSpPr>
          <p:cNvPr id="121" name="Google Shape;121;p28"/>
          <p:cNvSpPr txBox="1"/>
          <p:nvPr/>
        </p:nvSpPr>
        <p:spPr>
          <a:xfrm>
            <a:off x="1115572" y="1139798"/>
            <a:ext cx="4379710" cy="2315496"/>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600" b="1"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4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Remain descriptive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4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Stick to the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4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One idea per headline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4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Not too long, not too short  </a:t>
            </a:r>
            <a:endParaRPr kumimoji="0" sz="24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  </a:t>
            </a:r>
            <a:r>
              <a:rPr kumimoji="0" lang="en" sz="8000" b="1"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rPr>
              <a:t> </a:t>
            </a:r>
            <a:endParaRPr kumimoji="0" sz="8000" b="1" i="0" u="none" strike="noStrike" kern="1200" cap="none" spc="0" normalizeH="0" baseline="0" noProof="0" dirty="0">
              <a:ln>
                <a:noFill/>
              </a:ln>
              <a:solidFill>
                <a:prstClr val="white"/>
              </a:solidFill>
              <a:effectLst/>
              <a:uLnTx/>
              <a:uFillTx/>
              <a:latin typeface="Calibri Light" panose="020F0302020204030204"/>
              <a:ea typeface="Calibri"/>
              <a:cs typeface="Calibri"/>
              <a:sym typeface="Calibri"/>
            </a:endParaRPr>
          </a:p>
        </p:txBody>
      </p:sp>
      <p:pic>
        <p:nvPicPr>
          <p:cNvPr id="122" name="Google Shape;122;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76168" y="3148559"/>
            <a:ext cx="4047825" cy="3406637"/>
          </a:xfrm>
          <a:prstGeom prst="rect">
            <a:avLst/>
          </a:prstGeom>
          <a:noFill/>
          <a:ln>
            <a:noFill/>
          </a:ln>
        </p:spPr>
      </p:pic>
      <p:sp>
        <p:nvSpPr>
          <p:cNvPr id="2" name="TextBox 1">
            <a:extLst>
              <a:ext uri="{FF2B5EF4-FFF2-40B4-BE49-F238E27FC236}">
                <a16:creationId xmlns:a16="http://schemas.microsoft.com/office/drawing/2014/main" id="{9A0A1A89-8FD4-6948-B686-747F99261B83}"/>
              </a:ext>
            </a:extLst>
          </p:cNvPr>
          <p:cNvSpPr txBox="1"/>
          <p:nvPr/>
        </p:nvSpPr>
        <p:spPr>
          <a:xfrm>
            <a:off x="1573859" y="304800"/>
            <a:ext cx="8530599" cy="9130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Create Headlines &amp; Themes</a:t>
            </a:r>
          </a:p>
        </p:txBody>
      </p:sp>
      <p:pic>
        <p:nvPicPr>
          <p:cNvPr id="10" name="Picture 9" descr="Graphical user interface, application, table, Excel&#10;&#10;Description automatically generated">
            <a:extLst>
              <a:ext uri="{FF2B5EF4-FFF2-40B4-BE49-F238E27FC236}">
                <a16:creationId xmlns:a16="http://schemas.microsoft.com/office/drawing/2014/main" id="{52DCE33C-B967-024F-8028-678F8AC13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2694" y="2566219"/>
            <a:ext cx="4636071" cy="3981808"/>
          </a:xfrm>
          <a:prstGeom prst="rect">
            <a:avLst/>
          </a:prstGeom>
        </p:spPr>
      </p:pic>
      <p:sp>
        <p:nvSpPr>
          <p:cNvPr id="11" name="Slide Number Placeholder 1">
            <a:extLst>
              <a:ext uri="{FF2B5EF4-FFF2-40B4-BE49-F238E27FC236}">
                <a16:creationId xmlns:a16="http://schemas.microsoft.com/office/drawing/2014/main" id="{3E49D0BC-660D-A046-BA64-F1761B7F8489}"/>
              </a:ext>
            </a:extLst>
          </p:cNvPr>
          <p:cNvSpPr>
            <a:spLocks noGrp="1"/>
          </p:cNvSpPr>
          <p:nvPr>
            <p:ph type="sldNum" idx="12"/>
          </p:nvPr>
        </p:nvSpPr>
        <p:spPr>
          <a:xfrm>
            <a:off x="11135031" y="6217633"/>
            <a:ext cx="929200" cy="52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6637-CA53-4940-BC9A-BC21F9CB021A}"/>
              </a:ext>
            </a:extLst>
          </p:cNvPr>
          <p:cNvSpPr>
            <a:spLocks noGrp="1"/>
          </p:cNvSpPr>
          <p:nvPr>
            <p:ph type="title"/>
          </p:nvPr>
        </p:nvSpPr>
        <p:spPr>
          <a:xfrm>
            <a:off x="24" y="614221"/>
            <a:ext cx="8160005" cy="1853248"/>
          </a:xfrm>
        </p:spPr>
        <p:txBody>
          <a:bodyPr>
            <a:normAutofit/>
          </a:bodyPr>
          <a:lstStyle/>
          <a:p>
            <a:pPr algn="ctr"/>
            <a:r>
              <a:rPr lang="en-US" sz="3200" dirty="0">
                <a:solidFill>
                  <a:srgbClr val="002060"/>
                </a:solidFill>
                <a:latin typeface="Calibri" panose="020F0502020204030204" pitchFamily="34" charset="0"/>
                <a:cs typeface="Calibri" panose="020F0502020204030204" pitchFamily="34" charset="0"/>
              </a:rPr>
              <a:t>Resources:</a:t>
            </a:r>
            <a:br>
              <a:rPr lang="en-US" sz="3200" dirty="0">
                <a:solidFill>
                  <a:srgbClr val="00206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Empathy Interview Planning Protocol</a:t>
            </a:r>
            <a:br>
              <a:rPr lang="en-US" sz="3200" dirty="0">
                <a:solidFill>
                  <a:srgbClr val="00206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Empathy Interview Article</a:t>
            </a:r>
            <a:endParaRPr lang="en-US" dirty="0">
              <a:solidFill>
                <a:srgbClr val="00206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194E008-7CB3-734F-BF1A-4F037E657258}"/>
              </a:ext>
            </a:extLst>
          </p:cNvPr>
          <p:cNvSpPr>
            <a:spLocks noGrp="1"/>
          </p:cNvSpPr>
          <p:nvPr>
            <p:ph type="sldNum" idx="12"/>
          </p:nvPr>
        </p:nvSpPr>
        <p:spPr>
          <a:xfrm>
            <a:off x="11541777" y="6313958"/>
            <a:ext cx="629281" cy="365125"/>
          </a:xfrm>
        </p:spPr>
        <p: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b="0" i="0" u="none" strike="noStrike" kern="1200" cap="none" spc="0" normalizeH="0" baseline="0" noProof="0">
                <a:ln>
                  <a:noFill/>
                </a:ln>
                <a:solidFill>
                  <a:schemeClr val="accent1">
                    <a:lumMod val="75000"/>
                  </a:schemeClr>
                </a:solidFill>
                <a:effectLst/>
                <a:uLnTx/>
                <a:uFillTx/>
                <a:ea typeface="Century"/>
                <a:cs typeface="Century"/>
                <a:sym typeface="Century"/>
              </a:rPr>
              <a:pPr marL="0" marR="0" lvl="0" indent="0" algn="ctr" defTabSz="914400" rtl="0" eaLnBrk="1" fontAlgn="auto" latinLnBrk="0" hangingPunct="1">
                <a:lnSpc>
                  <a:spcPct val="100000"/>
                </a:lnSpc>
                <a:spcBef>
                  <a:spcPts val="0"/>
                </a:spcBef>
                <a:spcAft>
                  <a:spcPts val="0"/>
                </a:spcAft>
                <a:buClrTx/>
                <a:buSzPct val="25000"/>
                <a:buFontTx/>
                <a:buNone/>
                <a:tabLst/>
                <a:defRPr/>
              </a:pPr>
              <a:t>35</a:t>
            </a:fld>
            <a:endParaRPr kumimoji="0" lang="en-US" b="0" i="0" u="none" strike="noStrike" kern="1200" cap="none" spc="0" normalizeH="0" baseline="0" noProof="0">
              <a:ln>
                <a:noFill/>
              </a:ln>
              <a:solidFill>
                <a:schemeClr val="accent1">
                  <a:lumMod val="75000"/>
                </a:schemeClr>
              </a:solidFill>
              <a:effectLst/>
              <a:uLnTx/>
              <a:uFillTx/>
              <a:ea typeface="Century"/>
              <a:cs typeface="Century"/>
              <a:sym typeface="Century"/>
            </a:endParaRPr>
          </a:p>
        </p:txBody>
      </p:sp>
      <p:pic>
        <p:nvPicPr>
          <p:cNvPr id="8" name="Picture 7">
            <a:extLst>
              <a:ext uri="{FF2B5EF4-FFF2-40B4-BE49-F238E27FC236}">
                <a16:creationId xmlns:a16="http://schemas.microsoft.com/office/drawing/2014/main" id="{CB21D1F5-07B2-3644-BD5E-1BDB6F2D9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36995">
            <a:off x="6979966" y="524074"/>
            <a:ext cx="4405845" cy="5518098"/>
          </a:xfrm>
          <a:prstGeom prst="rect">
            <a:avLst/>
          </a:prstGeom>
          <a:ln>
            <a:noFill/>
          </a:ln>
          <a:effectLst>
            <a:softEdge rad="112500"/>
          </a:effectLst>
        </p:spPr>
      </p:pic>
      <p:pic>
        <p:nvPicPr>
          <p:cNvPr id="10" name="Picture 9">
            <a:extLst>
              <a:ext uri="{FF2B5EF4-FFF2-40B4-BE49-F238E27FC236}">
                <a16:creationId xmlns:a16="http://schemas.microsoft.com/office/drawing/2014/main" id="{D319C111-1EF2-554E-90DC-6E9986CD77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38196">
            <a:off x="8107753" y="5981147"/>
            <a:ext cx="722994" cy="4596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DEA56-FDB6-4E4E-AF81-A69969280B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16305">
            <a:off x="1377829" y="2487928"/>
            <a:ext cx="4393703" cy="3046796"/>
          </a:xfrm>
          <a:prstGeom prst="rect">
            <a:avLst/>
          </a:prstGeom>
        </p:spPr>
      </p:pic>
      <p:pic>
        <p:nvPicPr>
          <p:cNvPr id="11" name="Google Shape;99;p25">
            <a:extLst>
              <a:ext uri="{FF2B5EF4-FFF2-40B4-BE49-F238E27FC236}">
                <a16:creationId xmlns:a16="http://schemas.microsoft.com/office/drawing/2014/main" id="{68F9CD16-2F57-3049-99E1-7F8F43DA1989}"/>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1300038">
            <a:off x="3244182" y="5448244"/>
            <a:ext cx="1080003" cy="714548"/>
          </a:xfrm>
          <a:prstGeom prst="rect">
            <a:avLst/>
          </a:prstGeom>
          <a:noFill/>
          <a:ln>
            <a:noFill/>
          </a:ln>
        </p:spPr>
      </p:pic>
    </p:spTree>
    <p:extLst>
      <p:ext uri="{BB962C8B-B14F-4D97-AF65-F5344CB8AC3E}">
        <p14:creationId xmlns:p14="http://schemas.microsoft.com/office/powerpoint/2010/main" val="2133495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6"/>
          <p:cNvSpPr/>
          <p:nvPr/>
        </p:nvSpPr>
        <p:spPr>
          <a:xfrm rot="5400000">
            <a:off x="-1331530" y="1331529"/>
            <a:ext cx="6428776" cy="3765716"/>
          </a:xfrm>
          <a:prstGeom prst="round2SameRect">
            <a:avLst>
              <a:gd name="adj1" fmla="val 0"/>
              <a:gd name="adj2" fmla="val 0"/>
            </a:avLst>
          </a:prstGeom>
          <a:solidFill>
            <a:schemeClr val="accent1">
              <a:lumMod val="50000"/>
            </a:schemeClr>
          </a:solidFill>
          <a:ln>
            <a:noFill/>
          </a:ln>
          <a:effectLst>
            <a:outerShdw sx="1000" sy="1000" algn="tl" rotWithShape="0">
              <a:srgbClr val="000000"/>
            </a:outerShdw>
          </a:effectLst>
        </p:spPr>
        <p:txBody>
          <a:bodyPr spcFirstLastPara="1" wrap="square" lIns="91425" tIns="45700" rIns="91425" bIns="45700" anchor="ctr" anchorCtr="0">
            <a:noAutofit/>
          </a:bodyPr>
          <a:lstStyle/>
          <a:p>
            <a:pPr algn="ctr"/>
            <a:endParaRPr sz="2400" dirty="0">
              <a:solidFill>
                <a:schemeClr val="dk1"/>
              </a:solidFill>
              <a:latin typeface="Calibri"/>
              <a:ea typeface="Calibri"/>
              <a:cs typeface="Calibri"/>
              <a:sym typeface="Calibri"/>
            </a:endParaRPr>
          </a:p>
        </p:txBody>
      </p:sp>
      <p:sp>
        <p:nvSpPr>
          <p:cNvPr id="6" name="Content Placeholder 2">
            <a:extLst>
              <a:ext uri="{FF2B5EF4-FFF2-40B4-BE49-F238E27FC236}">
                <a16:creationId xmlns:a16="http://schemas.microsoft.com/office/drawing/2014/main" id="{2D9F7773-6F68-9D42-978A-5F8B7A6F67F3}"/>
              </a:ext>
            </a:extLst>
          </p:cNvPr>
          <p:cNvSpPr txBox="1">
            <a:spLocks/>
          </p:cNvSpPr>
          <p:nvPr/>
        </p:nvSpPr>
        <p:spPr>
          <a:xfrm>
            <a:off x="344188" y="491110"/>
            <a:ext cx="3421529" cy="2723276"/>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6400"/>
              </a:lnSpc>
              <a:buNone/>
            </a:pPr>
            <a:r>
              <a:rPr lang="en-US" sz="4400" dirty="0">
                <a:solidFill>
                  <a:schemeClr val="bg1"/>
                </a:solidFill>
                <a:latin typeface="Arial" charset="0"/>
                <a:ea typeface="Arial" charset="0"/>
                <a:cs typeface="Arial" charset="0"/>
              </a:rPr>
              <a:t>Discussion and</a:t>
            </a:r>
            <a:br>
              <a:rPr lang="en-US" sz="4400" dirty="0">
                <a:solidFill>
                  <a:schemeClr val="bg1"/>
                </a:solidFill>
                <a:latin typeface="Arial" charset="0"/>
                <a:ea typeface="Arial" charset="0"/>
                <a:cs typeface="Arial" charset="0"/>
              </a:rPr>
            </a:br>
            <a:r>
              <a:rPr lang="en-US" sz="4400" dirty="0">
                <a:solidFill>
                  <a:schemeClr val="bg1"/>
                </a:solidFill>
                <a:latin typeface="Arial" charset="0"/>
                <a:ea typeface="Arial" charset="0"/>
                <a:cs typeface="Arial" charset="0"/>
              </a:rPr>
              <a:t>Questions</a:t>
            </a:r>
          </a:p>
        </p:txBody>
      </p:sp>
      <p:sp>
        <p:nvSpPr>
          <p:cNvPr id="9" name="Slide Number Placeholder 3">
            <a:extLst>
              <a:ext uri="{FF2B5EF4-FFF2-40B4-BE49-F238E27FC236}">
                <a16:creationId xmlns:a16="http://schemas.microsoft.com/office/drawing/2014/main" id="{AA7BF6C3-0BAB-234F-BA0A-5DB72A27E929}"/>
              </a:ext>
            </a:extLst>
          </p:cNvPr>
          <p:cNvSpPr txBox="1">
            <a:spLocks/>
          </p:cNvSpPr>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36</a:t>
            </a:fld>
            <a:endParaRPr lang="en-US" dirty="0"/>
          </a:p>
        </p:txBody>
      </p:sp>
      <p:sp>
        <p:nvSpPr>
          <p:cNvPr id="10" name="Footer Placeholder 4">
            <a:extLst>
              <a:ext uri="{FF2B5EF4-FFF2-40B4-BE49-F238E27FC236}">
                <a16:creationId xmlns:a16="http://schemas.microsoft.com/office/drawing/2014/main" id="{0045840F-9727-094D-9E2B-E5E9F533BBC0}"/>
              </a:ext>
            </a:extLst>
          </p:cNvPr>
          <p:cNvSpPr>
            <a:spLocks noGrp="1"/>
          </p:cNvSpPr>
          <p:nvPr>
            <p:ph type="ftr" sz="quarter" idx="3"/>
          </p:nvPr>
        </p:nvSpPr>
        <p:spPr>
          <a:xfrm>
            <a:off x="256567" y="6428772"/>
            <a:ext cx="3086100" cy="365125"/>
          </a:xfrm>
        </p:spPr>
        <p:txBody>
          <a:bodyPr/>
          <a:lstStyle/>
          <a:p>
            <a:pPr defTabSz="932566">
              <a:defRPr/>
            </a:pPr>
            <a:r>
              <a:rPr lang="en-US" sz="1200" kern="0" dirty="0">
                <a:solidFill>
                  <a:srgbClr val="1F497D"/>
                </a:solidFill>
                <a:latin typeface="Arial"/>
                <a:cs typeface="Arial"/>
              </a:rPr>
              <a:t>www.learningforward.org</a:t>
            </a:r>
          </a:p>
        </p:txBody>
      </p:sp>
      <p:pic>
        <p:nvPicPr>
          <p:cNvPr id="3" name="Picture 2" descr="Letters spell out Ask Us.">
            <a:extLst>
              <a:ext uri="{FF2B5EF4-FFF2-40B4-BE49-F238E27FC236}">
                <a16:creationId xmlns:a16="http://schemas.microsoft.com/office/drawing/2014/main" id="{6191A201-85C6-DA45-89A0-194CBB7D8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716" y="34458"/>
            <a:ext cx="8251329" cy="4408903"/>
          </a:xfrm>
          <a:prstGeom prst="rect">
            <a:avLst/>
          </a:prstGeom>
        </p:spPr>
      </p:pic>
      <p:sp>
        <p:nvSpPr>
          <p:cNvPr id="7" name="Round Same Side Corner Rectangle 6">
            <a:extLst>
              <a:ext uri="{FF2B5EF4-FFF2-40B4-BE49-F238E27FC236}">
                <a16:creationId xmlns:a16="http://schemas.microsoft.com/office/drawing/2014/main" id="{9BEFB1CC-6078-B648-AB16-2B90455CA295}"/>
              </a:ext>
            </a:extLst>
          </p:cNvPr>
          <p:cNvSpPr/>
          <p:nvPr/>
        </p:nvSpPr>
        <p:spPr bwMode="gray">
          <a:xfrm rot="5400000">
            <a:off x="6986152" y="1222926"/>
            <a:ext cx="1985411" cy="8426284"/>
          </a:xfrm>
          <a:prstGeom prst="round2SameRect">
            <a:avLst>
              <a:gd name="adj1" fmla="val 0"/>
              <a:gd name="adj2" fmla="val 0"/>
            </a:avLst>
          </a:prstGeom>
          <a:solidFill>
            <a:schemeClr val="accent5">
              <a:lumMod val="75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030A0"/>
              </a:solidFill>
            </a:endParaRPr>
          </a:p>
        </p:txBody>
      </p:sp>
    </p:spTree>
    <p:extLst>
      <p:ext uri="{BB962C8B-B14F-4D97-AF65-F5344CB8AC3E}">
        <p14:creationId xmlns:p14="http://schemas.microsoft.com/office/powerpoint/2010/main" val="1210804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3128CB-C9C1-194A-9C75-7FF53A6947EA}"/>
              </a:ext>
            </a:extLst>
          </p:cNvPr>
          <p:cNvSpPr/>
          <p:nvPr/>
        </p:nvSpPr>
        <p:spPr>
          <a:xfrm>
            <a:off x="0" y="670202"/>
            <a:ext cx="12192000" cy="5758569"/>
          </a:xfrm>
          <a:prstGeom prst="rect">
            <a:avLst/>
          </a:prstGeom>
          <a:solidFill>
            <a:schemeClr val="accent5">
              <a:lumMod val="75000"/>
              <a:alpha val="824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AD5FCE4-AC6C-094C-8004-CC39DE8FBCE0}"/>
              </a:ext>
            </a:extLst>
          </p:cNvPr>
          <p:cNvSpPr>
            <a:spLocks noGrp="1"/>
          </p:cNvSpPr>
          <p:nvPr>
            <p:ph type="sldNum" sz="quarter" idx="4"/>
          </p:nvPr>
        </p:nvSpPr>
        <p:spPr/>
        <p:txBody>
          <a:bodyPr/>
          <a:lstStyle/>
          <a:p>
            <a:fld id="{79A441FA-EE28-A64F-92EE-8BADFCE467E3}" type="slidenum">
              <a:rPr lang="en-US" smtClean="0"/>
              <a:pPr/>
              <a:t>37</a:t>
            </a:fld>
            <a:endParaRPr lang="en-US" dirty="0"/>
          </a:p>
        </p:txBody>
      </p:sp>
      <p:sp>
        <p:nvSpPr>
          <p:cNvPr id="3" name="Footer Placeholder 2">
            <a:extLst>
              <a:ext uri="{FF2B5EF4-FFF2-40B4-BE49-F238E27FC236}">
                <a16:creationId xmlns:a16="http://schemas.microsoft.com/office/drawing/2014/main" id="{9918930A-867D-2349-BDDD-1258B93257EA}"/>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4" name="Round Same Side Corner Rectangle 3">
            <a:extLst>
              <a:ext uri="{FF2B5EF4-FFF2-40B4-BE49-F238E27FC236}">
                <a16:creationId xmlns:a16="http://schemas.microsoft.com/office/drawing/2014/main" id="{7AF5BAFE-7EA1-1642-892D-1C173A7D638D}"/>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899D6DFA-2EDD-B044-A47E-2F859446469C}"/>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Let us hear from you</a:t>
            </a:r>
          </a:p>
        </p:txBody>
      </p:sp>
      <p:sp>
        <p:nvSpPr>
          <p:cNvPr id="6" name="TextBox 5">
            <a:extLst>
              <a:ext uri="{FF2B5EF4-FFF2-40B4-BE49-F238E27FC236}">
                <a16:creationId xmlns:a16="http://schemas.microsoft.com/office/drawing/2014/main" id="{FDFE8096-8668-BF4F-A2E8-2BAE3F03D055}"/>
              </a:ext>
            </a:extLst>
          </p:cNvPr>
          <p:cNvSpPr txBox="1"/>
          <p:nvPr/>
        </p:nvSpPr>
        <p:spPr>
          <a:xfrm>
            <a:off x="891546" y="1077770"/>
            <a:ext cx="6593472" cy="1015663"/>
          </a:xfrm>
          <a:prstGeom prst="rect">
            <a:avLst/>
          </a:prstGeom>
          <a:noFill/>
        </p:spPr>
        <p:txBody>
          <a:bodyPr wrap="none" rtlCol="0">
            <a:spAutoFit/>
          </a:bodyPr>
          <a:lstStyle/>
          <a:p>
            <a:r>
              <a:rPr lang="en-US" sz="6000" b="1">
                <a:solidFill>
                  <a:schemeClr val="bg1"/>
                </a:solidFill>
                <a:latin typeface="Arial" panose="020B0604020202020204" pitchFamily="34" charset="0"/>
                <a:cs typeface="Arial" panose="020B0604020202020204" pitchFamily="34" charset="0"/>
              </a:rPr>
              <a:t>Please fill out our</a:t>
            </a:r>
          </a:p>
        </p:txBody>
      </p:sp>
      <p:sp>
        <p:nvSpPr>
          <p:cNvPr id="7" name="Rectangle 6">
            <a:extLst>
              <a:ext uri="{FF2B5EF4-FFF2-40B4-BE49-F238E27FC236}">
                <a16:creationId xmlns:a16="http://schemas.microsoft.com/office/drawing/2014/main" id="{5E1F88DE-577E-BD4A-B54E-A6A4394FBE0E}"/>
              </a:ext>
            </a:extLst>
          </p:cNvPr>
          <p:cNvSpPr/>
          <p:nvPr/>
        </p:nvSpPr>
        <p:spPr>
          <a:xfrm>
            <a:off x="1799617" y="3589317"/>
            <a:ext cx="5828902" cy="1569660"/>
          </a:xfrm>
          <a:prstGeom prst="rect">
            <a:avLst/>
          </a:prstGeom>
        </p:spPr>
        <p:txBody>
          <a:bodyPr wrap="square">
            <a:spAutoFit/>
          </a:bodyPr>
          <a:lstStyle/>
          <a:p>
            <a:r>
              <a:rPr lang="en-US" sz="9600" b="1">
                <a:solidFill>
                  <a:schemeClr val="bg1"/>
                </a:solidFill>
                <a:latin typeface="Arial" panose="020B0604020202020204" pitchFamily="34" charset="0"/>
                <a:cs typeface="Arial" panose="020B0604020202020204" pitchFamily="34" charset="0"/>
              </a:rPr>
              <a:t>survey</a:t>
            </a:r>
            <a:endParaRPr lang="en-US" sz="9600">
              <a:solidFill>
                <a:schemeClr val="bg1"/>
              </a:solidFill>
            </a:endParaRPr>
          </a:p>
        </p:txBody>
      </p:sp>
      <p:sp>
        <p:nvSpPr>
          <p:cNvPr id="8" name="Rectangle 7">
            <a:extLst>
              <a:ext uri="{FF2B5EF4-FFF2-40B4-BE49-F238E27FC236}">
                <a16:creationId xmlns:a16="http://schemas.microsoft.com/office/drawing/2014/main" id="{4F5C75BB-2C53-4649-BE2B-412DC67E928D}"/>
              </a:ext>
            </a:extLst>
          </p:cNvPr>
          <p:cNvSpPr/>
          <p:nvPr/>
        </p:nvSpPr>
        <p:spPr>
          <a:xfrm>
            <a:off x="3312187" y="2137413"/>
            <a:ext cx="7843814" cy="1569660"/>
          </a:xfrm>
          <a:prstGeom prst="rect">
            <a:avLst/>
          </a:prstGeom>
        </p:spPr>
        <p:txBody>
          <a:bodyPr wrap="none">
            <a:spAutoFit/>
          </a:bodyPr>
          <a:lstStyle/>
          <a:p>
            <a:r>
              <a:rPr lang="en-US" sz="9600" b="1">
                <a:solidFill>
                  <a:schemeClr val="bg1"/>
                </a:solidFill>
                <a:latin typeface="Arial" panose="020B0604020202020204" pitchFamily="34" charset="0"/>
                <a:cs typeface="Arial" panose="020B0604020202020204" pitchFamily="34" charset="0"/>
              </a:rPr>
              <a:t>post-webinar</a:t>
            </a:r>
            <a:endParaRPr lang="en-US" sz="9600">
              <a:solidFill>
                <a:schemeClr val="bg1"/>
              </a:solidFill>
            </a:endParaRPr>
          </a:p>
        </p:txBody>
      </p:sp>
      <p:sp>
        <p:nvSpPr>
          <p:cNvPr id="9" name="TextBox 8">
            <a:extLst>
              <a:ext uri="{FF2B5EF4-FFF2-40B4-BE49-F238E27FC236}">
                <a16:creationId xmlns:a16="http://schemas.microsoft.com/office/drawing/2014/main" id="{D1461535-BEB6-E947-961A-6C5B6865F2C9}"/>
              </a:ext>
            </a:extLst>
          </p:cNvPr>
          <p:cNvSpPr txBox="1"/>
          <p:nvPr/>
        </p:nvSpPr>
        <p:spPr>
          <a:xfrm>
            <a:off x="3415552" y="5395164"/>
            <a:ext cx="7670498" cy="861774"/>
          </a:xfrm>
          <a:prstGeom prst="rect">
            <a:avLst/>
          </a:prstGeom>
          <a:noFill/>
        </p:spPr>
        <p:txBody>
          <a:bodyPr wrap="none" rtlCol="0">
            <a:spAutoFit/>
          </a:bodyPr>
          <a:lstStyle/>
          <a:p>
            <a:r>
              <a:rPr lang="en-US" sz="3200" u="sng">
                <a:solidFill>
                  <a:schemeClr val="accent5">
                    <a:lumMod val="40000"/>
                    <a:lumOff val="6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https://www.surveymonkey.de/r/NBZ6229</a:t>
            </a:r>
            <a:endParaRPr lang="en-US" sz="3200">
              <a:solidFill>
                <a:schemeClr val="accent5">
                  <a:lumMod val="40000"/>
                  <a:lumOff val="60000"/>
                </a:schemeClr>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16983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EEF2D-5BB5-4548-960F-3DD1381255CE}"/>
              </a:ext>
            </a:extLst>
          </p:cNvPr>
          <p:cNvSpPr>
            <a:spLocks noGrp="1"/>
          </p:cNvSpPr>
          <p:nvPr>
            <p:ph type="sldNum" sz="quarter" idx="4"/>
          </p:nvPr>
        </p:nvSpPr>
        <p:spPr/>
        <p:txBody>
          <a:bodyPr/>
          <a:lstStyle/>
          <a:p>
            <a:fld id="{79A441FA-EE28-A64F-92EE-8BADFCE467E3}" type="slidenum">
              <a:rPr lang="en-US" smtClean="0"/>
              <a:pPr/>
              <a:t>38</a:t>
            </a:fld>
            <a:endParaRPr lang="en-US" dirty="0"/>
          </a:p>
        </p:txBody>
      </p:sp>
      <p:sp>
        <p:nvSpPr>
          <p:cNvPr id="3" name="Footer Placeholder 2">
            <a:extLst>
              <a:ext uri="{FF2B5EF4-FFF2-40B4-BE49-F238E27FC236}">
                <a16:creationId xmlns:a16="http://schemas.microsoft.com/office/drawing/2014/main" id="{C047633B-9706-E541-B887-A59E50F2DA19}"/>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pic>
        <p:nvPicPr>
          <p:cNvPr id="4" name="Picture 3" descr="A person holding a sign&#10;&#10;Description automatically generated with low confidence">
            <a:extLst>
              <a:ext uri="{FF2B5EF4-FFF2-40B4-BE49-F238E27FC236}">
                <a16:creationId xmlns:a16="http://schemas.microsoft.com/office/drawing/2014/main" id="{6582819D-3C98-8A45-85C2-30535E8932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697417"/>
            <a:ext cx="12192002" cy="5783855"/>
          </a:xfrm>
          <a:prstGeom prst="rect">
            <a:avLst/>
          </a:prstGeom>
        </p:spPr>
      </p:pic>
      <p:sp>
        <p:nvSpPr>
          <p:cNvPr id="5" name="TextBox 4">
            <a:extLst>
              <a:ext uri="{FF2B5EF4-FFF2-40B4-BE49-F238E27FC236}">
                <a16:creationId xmlns:a16="http://schemas.microsoft.com/office/drawing/2014/main" id="{F07ACB32-E106-3F4B-8679-ADDC735A6872}"/>
              </a:ext>
            </a:extLst>
          </p:cNvPr>
          <p:cNvSpPr txBox="1"/>
          <p:nvPr/>
        </p:nvSpPr>
        <p:spPr>
          <a:xfrm>
            <a:off x="398745" y="3215996"/>
            <a:ext cx="5501459" cy="2385268"/>
          </a:xfrm>
          <a:prstGeom prst="rect">
            <a:avLst/>
          </a:prstGeom>
          <a:noFill/>
        </p:spPr>
        <p:txBody>
          <a:bodyPr wrap="square" rtlCol="0">
            <a:spAutoFit/>
          </a:bodyPr>
          <a:lstStyle/>
          <a:p>
            <a:pPr>
              <a:spcBef>
                <a:spcPts val="600"/>
              </a:spcBef>
            </a:pPr>
            <a:r>
              <a:rPr lang="en-US" sz="2400" b="1">
                <a:solidFill>
                  <a:schemeClr val="accent1">
                    <a:lumMod val="50000"/>
                  </a:schemeClr>
                </a:solidFill>
                <a:latin typeface="Arial" panose="020B0604020202020204" pitchFamily="34" charset="0"/>
                <a:cs typeface="Arial" panose="020B0604020202020204" pitchFamily="34" charset="0"/>
              </a:rPr>
              <a:t>A website designed to provide:</a:t>
            </a:r>
          </a:p>
          <a:p>
            <a:pPr marL="285750" indent="-285750">
              <a:spcBef>
                <a:spcPts val="1200"/>
              </a:spcBef>
              <a:buClr>
                <a:srgbClr val="408299"/>
              </a:buClr>
              <a:buSzPct val="125000"/>
              <a:buFont typeface="Arial" panose="020B0604020202020204" pitchFamily="34" charset="0"/>
              <a:buChar char="•"/>
            </a:pPr>
            <a:r>
              <a:rPr lang="en-US" sz="2000">
                <a:solidFill>
                  <a:schemeClr val="accent1">
                    <a:lumMod val="50000"/>
                  </a:schemeClr>
                </a:solidFill>
                <a:latin typeface="Arial" panose="020B0604020202020204" pitchFamily="34" charset="0"/>
                <a:cs typeface="Arial" panose="020B0604020202020204" pitchFamily="34" charset="0"/>
              </a:rPr>
              <a:t>Background facts and data on Title II</a:t>
            </a:r>
          </a:p>
          <a:p>
            <a:pPr marL="285750" indent="-285750">
              <a:spcBef>
                <a:spcPts val="600"/>
              </a:spcBef>
              <a:buClr>
                <a:srgbClr val="408299"/>
              </a:buClr>
              <a:buSzPct val="125000"/>
              <a:buFont typeface="Arial" panose="020B0604020202020204" pitchFamily="34" charset="0"/>
              <a:buChar char="•"/>
            </a:pPr>
            <a:r>
              <a:rPr lang="en-US" sz="2000">
                <a:solidFill>
                  <a:schemeClr val="accent1">
                    <a:lumMod val="50000"/>
                  </a:schemeClr>
                </a:solidFill>
                <a:latin typeface="Arial" panose="020B0604020202020204" pitchFamily="34" charset="0"/>
                <a:cs typeface="Arial" panose="020B0604020202020204" pitchFamily="34" charset="0"/>
              </a:rPr>
              <a:t>Tools to support your advocacy</a:t>
            </a:r>
          </a:p>
          <a:p>
            <a:pPr marL="285750" indent="-285750">
              <a:spcBef>
                <a:spcPts val="600"/>
              </a:spcBef>
              <a:buClr>
                <a:srgbClr val="408299"/>
              </a:buClr>
              <a:buSzPct val="125000"/>
              <a:buFont typeface="Arial" panose="020B0604020202020204" pitchFamily="34" charset="0"/>
              <a:buChar char="•"/>
            </a:pPr>
            <a:r>
              <a:rPr lang="en-US" sz="2000">
                <a:solidFill>
                  <a:schemeClr val="accent1">
                    <a:lumMod val="50000"/>
                  </a:schemeClr>
                </a:solidFill>
                <a:latin typeface="Arial" panose="020B0604020202020204" pitchFamily="34" charset="0"/>
                <a:cs typeface="Arial" panose="020B0604020202020204" pitchFamily="34" charset="0"/>
              </a:rPr>
              <a:t>The latest news on Title II</a:t>
            </a:r>
          </a:p>
          <a:p>
            <a:pPr marL="285750" indent="-285750">
              <a:spcBef>
                <a:spcPts val="600"/>
              </a:spcBef>
              <a:buClr>
                <a:srgbClr val="408299"/>
              </a:buClr>
              <a:buSzPct val="125000"/>
              <a:buFont typeface="Arial" panose="020B0604020202020204" pitchFamily="34" charset="0"/>
              <a:buChar char="•"/>
            </a:pPr>
            <a:r>
              <a:rPr lang="en-US" sz="2000">
                <a:solidFill>
                  <a:schemeClr val="accent1">
                    <a:lumMod val="50000"/>
                  </a:schemeClr>
                </a:solidFill>
                <a:latin typeface="Arial" panose="020B0604020202020204" pitchFamily="34" charset="0"/>
                <a:cs typeface="Arial" panose="020B0604020202020204" pitchFamily="34" charset="0"/>
              </a:rPr>
              <a:t>Research on the effectiveness of professional learning</a:t>
            </a:r>
          </a:p>
        </p:txBody>
      </p:sp>
      <p:sp>
        <p:nvSpPr>
          <p:cNvPr id="6" name="TextBox 5">
            <a:extLst>
              <a:ext uri="{FF2B5EF4-FFF2-40B4-BE49-F238E27FC236}">
                <a16:creationId xmlns:a16="http://schemas.microsoft.com/office/drawing/2014/main" id="{1C1D97BA-0C77-224E-B582-577DC7E907C6}"/>
              </a:ext>
            </a:extLst>
          </p:cNvPr>
          <p:cNvSpPr txBox="1"/>
          <p:nvPr/>
        </p:nvSpPr>
        <p:spPr>
          <a:xfrm>
            <a:off x="9819563" y="1965934"/>
            <a:ext cx="2121040" cy="3776675"/>
          </a:xfrm>
          <a:prstGeom prst="rect">
            <a:avLst/>
          </a:prstGeom>
          <a:noFill/>
        </p:spPr>
        <p:txBody>
          <a:bodyPr wrap="square">
            <a:spAutoFit/>
          </a:bodyPr>
          <a:lstStyle/>
          <a:p>
            <a:pPr>
              <a:lnSpc>
                <a:spcPts val="2800"/>
              </a:lnSpc>
            </a:pPr>
            <a:r>
              <a:rPr lang="en-US" sz="2000" b="0" i="0" u="none" strike="noStrike">
                <a:solidFill>
                  <a:schemeClr val="accent1">
                    <a:lumMod val="50000"/>
                  </a:schemeClr>
                </a:solidFill>
                <a:effectLst/>
                <a:latin typeface="Arial" panose="020B0604020202020204" pitchFamily="34" charset="0"/>
              </a:rPr>
              <a:t>Use the </a:t>
            </a:r>
            <a:r>
              <a:rPr lang="en-US" sz="2000" b="1" i="1" u="none" strike="noStrike">
                <a:solidFill>
                  <a:schemeClr val="accent1">
                    <a:lumMod val="50000"/>
                  </a:schemeClr>
                </a:solidFill>
                <a:effectLst/>
                <a:latin typeface="Arial" panose="020B0604020202020204" pitchFamily="34" charset="0"/>
              </a:rPr>
              <a:t>Powered </a:t>
            </a:r>
            <a:br>
              <a:rPr lang="en-US" sz="2000" b="1" i="1" u="none" strike="noStrike">
                <a:solidFill>
                  <a:schemeClr val="accent1">
                    <a:lumMod val="50000"/>
                  </a:schemeClr>
                </a:solidFill>
                <a:effectLst/>
                <a:latin typeface="Arial" panose="020B0604020202020204" pitchFamily="34" charset="0"/>
              </a:rPr>
            </a:br>
            <a:r>
              <a:rPr lang="en-US" sz="2000" b="1" i="1" u="none" strike="noStrike">
                <a:solidFill>
                  <a:schemeClr val="accent1">
                    <a:lumMod val="50000"/>
                  </a:schemeClr>
                </a:solidFill>
                <a:effectLst/>
                <a:latin typeface="Arial" panose="020B0604020202020204" pitchFamily="34" charset="0"/>
              </a:rPr>
              <a:t>by Title II </a:t>
            </a:r>
            <a:br>
              <a:rPr lang="en-US" sz="2000" b="1" i="1" u="none" strike="noStrike">
                <a:solidFill>
                  <a:schemeClr val="accent1">
                    <a:lumMod val="50000"/>
                  </a:schemeClr>
                </a:solidFill>
                <a:effectLst/>
                <a:latin typeface="Arial" panose="020B0604020202020204" pitchFamily="34" charset="0"/>
              </a:rPr>
            </a:br>
            <a:r>
              <a:rPr lang="en-US" sz="2000" b="0" i="0" u="none" strike="noStrike">
                <a:solidFill>
                  <a:schemeClr val="accent1">
                    <a:lumMod val="50000"/>
                  </a:schemeClr>
                </a:solidFill>
                <a:effectLst/>
                <a:latin typeface="Arial" panose="020B0604020202020204" pitchFamily="34" charset="0"/>
              </a:rPr>
              <a:t>website to </a:t>
            </a:r>
            <a:br>
              <a:rPr lang="en-US" sz="2000" b="0" i="0" u="none" strike="noStrike">
                <a:solidFill>
                  <a:schemeClr val="accent1">
                    <a:lumMod val="50000"/>
                  </a:schemeClr>
                </a:solidFill>
                <a:effectLst/>
                <a:latin typeface="Arial" panose="020B0604020202020204" pitchFamily="34" charset="0"/>
              </a:rPr>
            </a:br>
            <a:r>
              <a:rPr lang="en-US" sz="2000" b="0" i="0" u="none" strike="noStrike">
                <a:solidFill>
                  <a:schemeClr val="accent1">
                    <a:lumMod val="50000"/>
                  </a:schemeClr>
                </a:solidFill>
                <a:effectLst/>
                <a:latin typeface="Arial" panose="020B0604020202020204" pitchFamily="34" charset="0"/>
              </a:rPr>
              <a:t>raise awareness </a:t>
            </a:r>
            <a:br>
              <a:rPr lang="en-US" sz="2000" b="0" i="0" u="none" strike="noStrike">
                <a:solidFill>
                  <a:schemeClr val="accent1">
                    <a:lumMod val="50000"/>
                  </a:schemeClr>
                </a:solidFill>
                <a:effectLst/>
                <a:latin typeface="Arial" panose="020B0604020202020204" pitchFamily="34" charset="0"/>
              </a:rPr>
            </a:br>
            <a:r>
              <a:rPr lang="en-US" sz="2000" b="0" i="0" u="none" strike="noStrike">
                <a:solidFill>
                  <a:schemeClr val="accent1">
                    <a:lumMod val="50000"/>
                  </a:schemeClr>
                </a:solidFill>
                <a:effectLst/>
                <a:latin typeface="Arial" panose="020B0604020202020204" pitchFamily="34" charset="0"/>
              </a:rPr>
              <a:t>in your own community </a:t>
            </a:r>
            <a:br>
              <a:rPr lang="en-US" sz="2000" b="0" i="0" u="none" strike="noStrike">
                <a:solidFill>
                  <a:schemeClr val="accent1">
                    <a:lumMod val="50000"/>
                  </a:schemeClr>
                </a:solidFill>
                <a:effectLst/>
                <a:latin typeface="Arial" panose="020B0604020202020204" pitchFamily="34" charset="0"/>
              </a:rPr>
            </a:br>
            <a:r>
              <a:rPr lang="en-US" sz="2000" b="0" i="0" u="none" strike="noStrike">
                <a:solidFill>
                  <a:schemeClr val="accent1">
                    <a:lumMod val="50000"/>
                  </a:schemeClr>
                </a:solidFill>
                <a:effectLst/>
                <a:latin typeface="Arial" panose="020B0604020202020204" pitchFamily="34" charset="0"/>
              </a:rPr>
              <a:t>and to develop your personal advocacy plan.</a:t>
            </a:r>
          </a:p>
        </p:txBody>
      </p:sp>
      <p:sp>
        <p:nvSpPr>
          <p:cNvPr id="7" name="Round Same Side Corner Rectangle 6">
            <a:extLst>
              <a:ext uri="{FF2B5EF4-FFF2-40B4-BE49-F238E27FC236}">
                <a16:creationId xmlns:a16="http://schemas.microsoft.com/office/drawing/2014/main" id="{505AD4F8-4C36-4049-8DA2-0CD83EDAFBE2}"/>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8" name="Subtitle 5">
            <a:extLst>
              <a:ext uri="{FF2B5EF4-FFF2-40B4-BE49-F238E27FC236}">
                <a16:creationId xmlns:a16="http://schemas.microsoft.com/office/drawing/2014/main" id="{63899CA5-826B-5340-B326-0CDFF348FD10}"/>
              </a:ext>
            </a:extLst>
          </p:cNvPr>
          <p:cNvSpPr txBox="1">
            <a:spLocks/>
          </p:cNvSpPr>
          <p:nvPr/>
        </p:nvSpPr>
        <p:spPr>
          <a:xfrm>
            <a:off x="219496" y="38100"/>
            <a:ext cx="11721107" cy="716873"/>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Learning Forward is pleased to announce</a:t>
            </a:r>
          </a:p>
        </p:txBody>
      </p:sp>
      <p:sp>
        <p:nvSpPr>
          <p:cNvPr id="9" name="TextBox 8">
            <a:extLst>
              <a:ext uri="{FF2B5EF4-FFF2-40B4-BE49-F238E27FC236}">
                <a16:creationId xmlns:a16="http://schemas.microsoft.com/office/drawing/2014/main" id="{73637598-F662-E149-AE4B-C5C1A3D5CC76}"/>
              </a:ext>
            </a:extLst>
          </p:cNvPr>
          <p:cNvSpPr txBox="1"/>
          <p:nvPr/>
        </p:nvSpPr>
        <p:spPr>
          <a:xfrm>
            <a:off x="4007264" y="5742609"/>
            <a:ext cx="3086100" cy="738664"/>
          </a:xfrm>
          <a:prstGeom prst="rect">
            <a:avLst/>
          </a:prstGeom>
          <a:noFill/>
        </p:spPr>
        <p:txBody>
          <a:bodyPr wrap="square" rtlCol="0">
            <a:spAutoFit/>
          </a:bodyPr>
          <a:lstStyle/>
          <a:p>
            <a:r>
              <a:rPr lang="en-US" sz="2400">
                <a:solidFill>
                  <a:srgbClr val="4082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poweredbytitleii.com</a:t>
            </a:r>
            <a:endParaRPr lang="en-US" sz="2400">
              <a:solidFill>
                <a:srgbClr val="408299"/>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487060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B80D5-C953-E14D-B04B-27B4240A7B7A}"/>
              </a:ext>
            </a:extLst>
          </p:cNvPr>
          <p:cNvSpPr>
            <a:spLocks noGrp="1"/>
          </p:cNvSpPr>
          <p:nvPr>
            <p:ph type="sldNum" sz="quarter" idx="4"/>
          </p:nvPr>
        </p:nvSpPr>
        <p:spPr/>
        <p:txBody>
          <a:bodyPr/>
          <a:lstStyle/>
          <a:p>
            <a:fld id="{79A441FA-EE28-A64F-92EE-8BADFCE467E3}" type="slidenum">
              <a:rPr lang="en-US" smtClean="0"/>
              <a:pPr/>
              <a:t>39</a:t>
            </a:fld>
            <a:endParaRPr lang="en-US" dirty="0"/>
          </a:p>
        </p:txBody>
      </p:sp>
      <p:sp>
        <p:nvSpPr>
          <p:cNvPr id="3" name="Footer Placeholder 2">
            <a:extLst>
              <a:ext uri="{FF2B5EF4-FFF2-40B4-BE49-F238E27FC236}">
                <a16:creationId xmlns:a16="http://schemas.microsoft.com/office/drawing/2014/main" id="{AF9C6490-61D0-6741-A993-B2E83A56D09D}"/>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4" name="Round Same Side Corner Rectangle 3">
            <a:extLst>
              <a:ext uri="{FF2B5EF4-FFF2-40B4-BE49-F238E27FC236}">
                <a16:creationId xmlns:a16="http://schemas.microsoft.com/office/drawing/2014/main" id="{62F77115-A013-2043-9DB8-9D57B78A5FA8}"/>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51196F6E-B0CC-E64A-AADB-8FB1706BA930}"/>
              </a:ext>
            </a:extLst>
          </p:cNvPr>
          <p:cNvSpPr txBox="1">
            <a:spLocks/>
          </p:cNvSpPr>
          <p:nvPr/>
        </p:nvSpPr>
        <p:spPr>
          <a:xfrm>
            <a:off x="219496" y="38100"/>
            <a:ext cx="4309241" cy="716873"/>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Be an Advocate</a:t>
            </a:r>
          </a:p>
        </p:txBody>
      </p:sp>
      <p:pic>
        <p:nvPicPr>
          <p:cNvPr id="6" name="Picture 5">
            <a:hlinkClick r:id="rId3"/>
            <a:extLst>
              <a:ext uri="{FF2B5EF4-FFF2-40B4-BE49-F238E27FC236}">
                <a16:creationId xmlns:a16="http://schemas.microsoft.com/office/drawing/2014/main" id="{4FAAAAA0-370E-DC44-A056-2887873BAC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4626" y="500695"/>
            <a:ext cx="2248833" cy="5722278"/>
          </a:xfrm>
          <a:prstGeom prst="rect">
            <a:avLst/>
          </a:prstGeom>
          <a:ln>
            <a:noFill/>
          </a:ln>
          <a:effectLst>
            <a:outerShdw blurRad="292100" dist="76200" dir="2700000" algn="ctr" rotWithShape="0">
              <a:srgbClr val="000000">
                <a:alpha val="43137"/>
              </a:srgbClr>
            </a:outerShdw>
          </a:effectLst>
        </p:spPr>
      </p:pic>
      <p:pic>
        <p:nvPicPr>
          <p:cNvPr id="7" name="Picture 6" descr="Learning Forward asks you to beome an Advocate.">
            <a:hlinkClick r:id="rId3"/>
            <a:extLst>
              <a:ext uri="{FF2B5EF4-FFF2-40B4-BE49-F238E27FC236}">
                <a16:creationId xmlns:a16="http://schemas.microsoft.com/office/drawing/2014/main" id="{BDBAB9D5-A2BF-B64A-80C4-A20ADA8AEB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567" y="1201769"/>
            <a:ext cx="8091720" cy="4886813"/>
          </a:xfrm>
          <a:prstGeom prst="rect">
            <a:avLst/>
          </a:prstGeom>
          <a:ln>
            <a:solidFill>
              <a:schemeClr val="bg1">
                <a:lumMod val="50000"/>
              </a:schemeClr>
            </a:solidFill>
          </a:ln>
          <a:effectLst>
            <a:outerShdw blurRad="292100" dist="76200" dir="2700000" algn="ctr" rotWithShape="0">
              <a:srgbClr val="000000">
                <a:alpha val="43137"/>
              </a:srgbClr>
            </a:outerShdw>
          </a:effectLst>
        </p:spPr>
      </p:pic>
      <p:sp>
        <p:nvSpPr>
          <p:cNvPr id="8" name="Notched Right Arrow 7">
            <a:extLst>
              <a:ext uri="{FF2B5EF4-FFF2-40B4-BE49-F238E27FC236}">
                <a16:creationId xmlns:a16="http://schemas.microsoft.com/office/drawing/2014/main" id="{055F0541-35FB-B54E-A6C6-A2F0CCD2208E}"/>
              </a:ext>
            </a:extLst>
          </p:cNvPr>
          <p:cNvSpPr/>
          <p:nvPr/>
        </p:nvSpPr>
        <p:spPr>
          <a:xfrm>
            <a:off x="5885758" y="1867317"/>
            <a:ext cx="3469709" cy="940674"/>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52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holding signs&#10;&#10;Description automatically generated">
            <a:extLst>
              <a:ext uri="{FF2B5EF4-FFF2-40B4-BE49-F238E27FC236}">
                <a16:creationId xmlns:a16="http://schemas.microsoft.com/office/drawing/2014/main" id="{9CA38541-2084-8C45-BCD0-E49812CA9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1714"/>
            <a:ext cx="12192000" cy="5727058"/>
          </a:xfrm>
          <a:prstGeom prst="rect">
            <a:avLst/>
          </a:prstGeom>
        </p:spPr>
      </p:pic>
      <p:sp>
        <p:nvSpPr>
          <p:cNvPr id="4" name="Slide Number Placeholder 3">
            <a:extLst>
              <a:ext uri="{FF2B5EF4-FFF2-40B4-BE49-F238E27FC236}">
                <a16:creationId xmlns:a16="http://schemas.microsoft.com/office/drawing/2014/main" id="{442562AD-3BBD-E540-8566-945C55076A66}"/>
              </a:ext>
            </a:extLst>
          </p:cNvPr>
          <p:cNvSpPr>
            <a:spLocks noGrp="1"/>
          </p:cNvSpPr>
          <p:nvPr>
            <p:ph type="sldNum" sz="quarter" idx="4"/>
          </p:nvPr>
        </p:nvSpPr>
        <p:spPr/>
        <p:txBody>
          <a:bodyPr/>
          <a:lstStyle/>
          <a:p>
            <a:fld id="{79A441FA-EE28-A64F-92EE-8BADFCE467E3}" type="slidenum">
              <a:rPr lang="en-US" smtClean="0"/>
              <a:pPr/>
              <a:t>4</a:t>
            </a:fld>
            <a:endParaRPr lang="en-US" dirty="0"/>
          </a:p>
        </p:txBody>
      </p:sp>
      <p:sp>
        <p:nvSpPr>
          <p:cNvPr id="5" name="Footer Placeholder 4">
            <a:extLst>
              <a:ext uri="{FF2B5EF4-FFF2-40B4-BE49-F238E27FC236}">
                <a16:creationId xmlns:a16="http://schemas.microsoft.com/office/drawing/2014/main" id="{73636BBA-D90E-7A41-AA82-F9044DD6DB10}"/>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7" name="Round Same Side Corner Rectangle 6">
            <a:extLst>
              <a:ext uri="{FF2B5EF4-FFF2-40B4-BE49-F238E27FC236}">
                <a16:creationId xmlns:a16="http://schemas.microsoft.com/office/drawing/2014/main" id="{8D00C3A2-E7D7-434C-9A00-70F7C965E8BB}"/>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8" name="Subtitle 5">
            <a:extLst>
              <a:ext uri="{FF2B5EF4-FFF2-40B4-BE49-F238E27FC236}">
                <a16:creationId xmlns:a16="http://schemas.microsoft.com/office/drawing/2014/main" id="{8F69DAEA-16EF-A74A-B7FE-044CE34E2406}"/>
              </a:ext>
            </a:extLst>
          </p:cNvPr>
          <p:cNvSpPr txBox="1">
            <a:spLocks/>
          </p:cNvSpPr>
          <p:nvPr/>
        </p:nvSpPr>
        <p:spPr>
          <a:xfrm>
            <a:off x="169333" y="23754"/>
            <a:ext cx="8818289"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Students are speaking up</a:t>
            </a:r>
          </a:p>
        </p:txBody>
      </p:sp>
    </p:spTree>
    <p:extLst>
      <p:ext uri="{BB962C8B-B14F-4D97-AF65-F5344CB8AC3E}">
        <p14:creationId xmlns:p14="http://schemas.microsoft.com/office/powerpoint/2010/main" val="3879875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426DC-B93A-6440-A068-2A05A207331B}"/>
              </a:ext>
            </a:extLst>
          </p:cNvPr>
          <p:cNvSpPr>
            <a:spLocks noGrp="1"/>
          </p:cNvSpPr>
          <p:nvPr>
            <p:ph type="sldNum" sz="quarter" idx="4"/>
          </p:nvPr>
        </p:nvSpPr>
        <p:spPr/>
        <p:txBody>
          <a:bodyPr/>
          <a:lstStyle/>
          <a:p>
            <a:fld id="{79A441FA-EE28-A64F-92EE-8BADFCE467E3}" type="slidenum">
              <a:rPr lang="en-US" smtClean="0"/>
              <a:pPr/>
              <a:t>40</a:t>
            </a:fld>
            <a:endParaRPr lang="en-US" dirty="0"/>
          </a:p>
        </p:txBody>
      </p:sp>
      <p:sp>
        <p:nvSpPr>
          <p:cNvPr id="3" name="Footer Placeholder 2">
            <a:extLst>
              <a:ext uri="{FF2B5EF4-FFF2-40B4-BE49-F238E27FC236}">
                <a16:creationId xmlns:a16="http://schemas.microsoft.com/office/drawing/2014/main" id="{061D1EF1-F758-6F42-87E6-06850E176849}"/>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pic>
        <p:nvPicPr>
          <p:cNvPr id="4" name="Picture 3">
            <a:extLst>
              <a:ext uri="{FF2B5EF4-FFF2-40B4-BE49-F238E27FC236}">
                <a16:creationId xmlns:a16="http://schemas.microsoft.com/office/drawing/2014/main" id="{2B8BCAC2-E701-FE40-9C6A-452706103AB5}"/>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686532"/>
            <a:ext cx="12191999" cy="5742240"/>
          </a:xfrm>
          <a:prstGeom prst="rect">
            <a:avLst/>
          </a:prstGeom>
        </p:spPr>
      </p:pic>
      <p:sp>
        <p:nvSpPr>
          <p:cNvPr id="5" name="Round Same Side Corner Rectangle 4">
            <a:extLst>
              <a:ext uri="{FF2B5EF4-FFF2-40B4-BE49-F238E27FC236}">
                <a16:creationId xmlns:a16="http://schemas.microsoft.com/office/drawing/2014/main" id="{218D223A-2CD8-D34B-80F0-9D3D253659F8}"/>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6" name="Subtitle 5">
            <a:extLst>
              <a:ext uri="{FF2B5EF4-FFF2-40B4-BE49-F238E27FC236}">
                <a16:creationId xmlns:a16="http://schemas.microsoft.com/office/drawing/2014/main" id="{0F06FE5D-4EB3-1949-8F16-82813E489C33}"/>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Mark your calendars</a:t>
            </a:r>
          </a:p>
        </p:txBody>
      </p:sp>
      <p:graphicFrame>
        <p:nvGraphicFramePr>
          <p:cNvPr id="7" name="Table 6">
            <a:extLst>
              <a:ext uri="{FF2B5EF4-FFF2-40B4-BE49-F238E27FC236}">
                <a16:creationId xmlns:a16="http://schemas.microsoft.com/office/drawing/2014/main" id="{1F298657-5EF9-414B-A457-92A54BC368EB}"/>
              </a:ext>
            </a:extLst>
          </p:cNvPr>
          <p:cNvGraphicFramePr>
            <a:graphicFrameLocks noGrp="1"/>
          </p:cNvGraphicFramePr>
          <p:nvPr>
            <p:extLst>
              <p:ext uri="{D42A27DB-BD31-4B8C-83A1-F6EECF244321}">
                <p14:modId xmlns:p14="http://schemas.microsoft.com/office/powerpoint/2010/main" val="2077375567"/>
              </p:ext>
            </p:extLst>
          </p:nvPr>
        </p:nvGraphicFramePr>
        <p:xfrm>
          <a:off x="572552" y="1063872"/>
          <a:ext cx="11032452" cy="4937760"/>
        </p:xfrm>
        <a:graphic>
          <a:graphicData uri="http://schemas.openxmlformats.org/drawingml/2006/table">
            <a:tbl>
              <a:tblPr>
                <a:tableStyleId>{5C22544A-7EE6-4342-B048-85BDC9FD1C3A}</a:tableStyleId>
              </a:tblPr>
              <a:tblGrid>
                <a:gridCol w="3677484">
                  <a:extLst>
                    <a:ext uri="{9D8B030D-6E8A-4147-A177-3AD203B41FA5}">
                      <a16:colId xmlns:a16="http://schemas.microsoft.com/office/drawing/2014/main" val="113703538"/>
                    </a:ext>
                  </a:extLst>
                </a:gridCol>
                <a:gridCol w="3677484">
                  <a:extLst>
                    <a:ext uri="{9D8B030D-6E8A-4147-A177-3AD203B41FA5}">
                      <a16:colId xmlns:a16="http://schemas.microsoft.com/office/drawing/2014/main" val="3591441523"/>
                    </a:ext>
                  </a:extLst>
                </a:gridCol>
                <a:gridCol w="3677484">
                  <a:extLst>
                    <a:ext uri="{9D8B030D-6E8A-4147-A177-3AD203B41FA5}">
                      <a16:colId xmlns:a16="http://schemas.microsoft.com/office/drawing/2014/main" val="1000887477"/>
                    </a:ext>
                  </a:extLst>
                </a:gridCol>
              </a:tblGrid>
              <a:tr h="870632">
                <a:tc>
                  <a:txBody>
                    <a:bodyPr/>
                    <a:lstStyle/>
                    <a:p>
                      <a:r>
                        <a:rPr lang="en-US" sz="3200" b="1" dirty="0">
                          <a:solidFill>
                            <a:schemeClr val="bg1"/>
                          </a:solidFill>
                          <a:latin typeface="Arial" panose="020B0604020202020204" pitchFamily="34" charset="0"/>
                          <a:cs typeface="Arial" panose="020B0604020202020204" pitchFamily="34" charset="0"/>
                        </a:rPr>
                        <a:t>TUESDAY</a:t>
                      </a:r>
                    </a:p>
                    <a:p>
                      <a:r>
                        <a:rPr lang="en-US" sz="3200" b="1" dirty="0">
                          <a:solidFill>
                            <a:schemeClr val="bg1"/>
                          </a:solidFill>
                          <a:latin typeface="Arial" panose="020B0604020202020204" pitchFamily="34" charset="0"/>
                          <a:cs typeface="Arial" panose="020B0604020202020204" pitchFamily="34" charset="0"/>
                        </a:rPr>
                        <a:t>January 25</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chemeClr val="accent6">
                        <a:alpha val="86000"/>
                      </a:schemeClr>
                    </a:solidFill>
                  </a:tcPr>
                </a:tc>
                <a:tc>
                  <a:txBody>
                    <a:bodyPr/>
                    <a:lstStyle/>
                    <a:p>
                      <a:r>
                        <a:rPr lang="en-US" sz="3200" b="1" dirty="0">
                          <a:solidFill>
                            <a:schemeClr val="bg1"/>
                          </a:solidFill>
                          <a:latin typeface="Arial" panose="020B0604020202020204" pitchFamily="34" charset="0"/>
                          <a:cs typeface="Arial" panose="020B0604020202020204" pitchFamily="34" charset="0"/>
                        </a:rPr>
                        <a:t>Thursday</a:t>
                      </a:r>
                    </a:p>
                    <a:p>
                      <a:r>
                        <a:rPr lang="en-US" sz="3200" b="1" dirty="0">
                          <a:solidFill>
                            <a:schemeClr val="bg1"/>
                          </a:solidFill>
                          <a:latin typeface="Arial" panose="020B0604020202020204" pitchFamily="34" charset="0"/>
                          <a:cs typeface="Arial" panose="020B0604020202020204" pitchFamily="34" charset="0"/>
                        </a:rPr>
                        <a:t>February 10</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chemeClr val="accent2">
                        <a:alpha val="86000"/>
                      </a:schemeClr>
                    </a:solidFill>
                  </a:tcPr>
                </a:tc>
                <a:tc>
                  <a:txBody>
                    <a:bodyPr/>
                    <a:lstStyle/>
                    <a:p>
                      <a:r>
                        <a:rPr lang="en-US" sz="3200" b="1" dirty="0">
                          <a:solidFill>
                            <a:schemeClr val="bg1"/>
                          </a:solidFill>
                          <a:latin typeface="Arial" panose="020B0604020202020204" pitchFamily="34" charset="0"/>
                          <a:cs typeface="Arial" panose="020B0604020202020204" pitchFamily="34" charset="0"/>
                        </a:rPr>
                        <a:t>Thursday</a:t>
                      </a:r>
                    </a:p>
                    <a:p>
                      <a:r>
                        <a:rPr lang="en-US" sz="3200" b="1" dirty="0">
                          <a:solidFill>
                            <a:schemeClr val="bg1"/>
                          </a:solidFill>
                          <a:latin typeface="Arial" panose="020B0604020202020204" pitchFamily="34" charset="0"/>
                          <a:cs typeface="Arial" panose="020B0604020202020204" pitchFamily="34" charset="0"/>
                        </a:rPr>
                        <a:t>February 24</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rgbClr val="7030A0">
                        <a:alpha val="74000"/>
                      </a:srgbClr>
                    </a:solidFill>
                  </a:tcPr>
                </a:tc>
                <a:extLst>
                  <a:ext uri="{0D108BD9-81ED-4DB2-BD59-A6C34878D82A}">
                    <a16:rowId xmlns:a16="http://schemas.microsoft.com/office/drawing/2014/main" val="2173838371"/>
                  </a:ext>
                </a:extLst>
              </a:tr>
              <a:tr h="2352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Coaching with Impact: Enacting Partnership Principles through the Jim Knight Coaching Model</a:t>
                      </a:r>
                    </a:p>
                  </a:txBody>
                  <a:tcPr marL="137160" marR="137160" marT="137160" marB="137160">
                    <a:solidFill>
                      <a:schemeClr val="accent6">
                        <a:lumMod val="20000"/>
                        <a:lumOff val="80000"/>
                        <a:alpha val="91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Retaining Educators </a:t>
                      </a:r>
                      <a:b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Through </a:t>
                      </a:r>
                      <a:b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Transition</a:t>
                      </a:r>
                      <a:endParaRPr lang="en-US" sz="3200" i="0" dirty="0">
                        <a:solidFill>
                          <a:schemeClr val="accent1">
                            <a:lumMod val="50000"/>
                          </a:schemeClr>
                        </a:solidFill>
                        <a:latin typeface="Arial" panose="020B0604020202020204" pitchFamily="34" charset="0"/>
                        <a:cs typeface="Arial" panose="020B0604020202020204" pitchFamily="34" charset="0"/>
                      </a:endParaRPr>
                    </a:p>
                  </a:txBody>
                  <a:tcPr marL="137160" marR="137160" marT="137160" marB="137160">
                    <a:solidFill>
                      <a:schemeClr val="accent2">
                        <a:lumMod val="40000"/>
                        <a:lumOff val="60000"/>
                        <a:alpha val="71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Communication and Collaboration in a Divided </a:t>
                      </a:r>
                      <a:b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World</a:t>
                      </a:r>
                      <a:endParaRPr lang="en-US" sz="3200" i="0" dirty="0">
                        <a:solidFill>
                          <a:schemeClr val="accent1">
                            <a:lumMod val="50000"/>
                          </a:schemeClr>
                        </a:solidFill>
                        <a:latin typeface="Arial" panose="020B0604020202020204" pitchFamily="34" charset="0"/>
                        <a:cs typeface="Arial" panose="020B0604020202020204" pitchFamily="34" charset="0"/>
                      </a:endParaRPr>
                    </a:p>
                  </a:txBody>
                  <a:tcPr marL="137160" marR="137160" marT="137160" marB="137160">
                    <a:solidFill>
                      <a:srgbClr val="D2D3FE">
                        <a:alpha val="84000"/>
                      </a:srgbClr>
                    </a:solidFill>
                  </a:tcPr>
                </a:tc>
                <a:extLst>
                  <a:ext uri="{0D108BD9-81ED-4DB2-BD59-A6C34878D82A}">
                    <a16:rowId xmlns:a16="http://schemas.microsoft.com/office/drawing/2014/main" val="2714288056"/>
                  </a:ext>
                </a:extLst>
              </a:tr>
            </a:tbl>
          </a:graphicData>
        </a:graphic>
      </p:graphicFrame>
    </p:spTree>
    <p:extLst>
      <p:ext uri="{BB962C8B-B14F-4D97-AF65-F5344CB8AC3E}">
        <p14:creationId xmlns:p14="http://schemas.microsoft.com/office/powerpoint/2010/main" val="2029238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1117F-B294-F844-BA37-8AD36D0A6457}"/>
              </a:ext>
            </a:extLst>
          </p:cNvPr>
          <p:cNvSpPr/>
          <p:nvPr/>
        </p:nvSpPr>
        <p:spPr>
          <a:xfrm>
            <a:off x="0" y="686532"/>
            <a:ext cx="12192000" cy="57422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Slide Number Placeholder 1">
            <a:extLst>
              <a:ext uri="{FF2B5EF4-FFF2-40B4-BE49-F238E27FC236}">
                <a16:creationId xmlns:a16="http://schemas.microsoft.com/office/drawing/2014/main" id="{9AB7C997-8488-684F-BC89-08E569B748F3}"/>
              </a:ext>
            </a:extLst>
          </p:cNvPr>
          <p:cNvSpPr>
            <a:spLocks noGrp="1"/>
          </p:cNvSpPr>
          <p:nvPr>
            <p:ph type="sldNum" sz="quarter" idx="4"/>
          </p:nvPr>
        </p:nvSpPr>
        <p:spPr/>
        <p:txBody>
          <a:bodyPr/>
          <a:lstStyle/>
          <a:p>
            <a:fld id="{79A441FA-EE28-A64F-92EE-8BADFCE467E3}" type="slidenum">
              <a:rPr lang="en-US" smtClean="0"/>
              <a:pPr/>
              <a:t>41</a:t>
            </a:fld>
            <a:endParaRPr lang="en-US" dirty="0"/>
          </a:p>
        </p:txBody>
      </p:sp>
      <p:sp>
        <p:nvSpPr>
          <p:cNvPr id="3" name="Footer Placeholder 2">
            <a:extLst>
              <a:ext uri="{FF2B5EF4-FFF2-40B4-BE49-F238E27FC236}">
                <a16:creationId xmlns:a16="http://schemas.microsoft.com/office/drawing/2014/main" id="{5DBD650E-5401-F949-8B82-46CC14F6B01B}"/>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5" name="Content Placeholder 2">
            <a:extLst>
              <a:ext uri="{FF2B5EF4-FFF2-40B4-BE49-F238E27FC236}">
                <a16:creationId xmlns:a16="http://schemas.microsoft.com/office/drawing/2014/main" id="{8FEAF3A0-13CD-DA49-8CD4-C5E139665595}"/>
              </a:ext>
            </a:extLst>
          </p:cNvPr>
          <p:cNvSpPr txBox="1">
            <a:spLocks/>
          </p:cNvSpPr>
          <p:nvPr/>
        </p:nvSpPr>
        <p:spPr>
          <a:xfrm>
            <a:off x="188835" y="1230233"/>
            <a:ext cx="9949825" cy="4833652"/>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3860"/>
              </a:lnSpc>
              <a:spcBef>
                <a:spcPts val="2400"/>
              </a:spcBef>
              <a:buClr>
                <a:schemeClr val="accent6"/>
              </a:buClr>
            </a:pPr>
            <a:endParaRPr lang="en-US" dirty="0">
              <a:solidFill>
                <a:schemeClr val="accent5">
                  <a:lumMod val="40000"/>
                  <a:lumOff val="60000"/>
                </a:schemeClr>
              </a:solidFill>
              <a:latin typeface="Arial" panose="020B0604020202020204" pitchFamily="34" charset="0"/>
              <a:ea typeface="Arial" charset="0"/>
              <a:cs typeface="Arial" panose="020B0604020202020204" pitchFamily="34" charset="0"/>
            </a:endParaRPr>
          </a:p>
        </p:txBody>
      </p:sp>
      <p:sp>
        <p:nvSpPr>
          <p:cNvPr id="6" name="Round Same Side Corner Rectangle 5">
            <a:extLst>
              <a:ext uri="{FF2B5EF4-FFF2-40B4-BE49-F238E27FC236}">
                <a16:creationId xmlns:a16="http://schemas.microsoft.com/office/drawing/2014/main" id="{49B3A6E8-13BC-F14D-A43A-E30943C690F2}"/>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7" name="Subtitle 5">
            <a:extLst>
              <a:ext uri="{FF2B5EF4-FFF2-40B4-BE49-F238E27FC236}">
                <a16:creationId xmlns:a16="http://schemas.microsoft.com/office/drawing/2014/main" id="{25B56B1F-A02A-D249-9937-34F338A41945}"/>
              </a:ext>
            </a:extLst>
          </p:cNvPr>
          <p:cNvSpPr txBox="1">
            <a:spLocks/>
          </p:cNvSpPr>
          <p:nvPr/>
        </p:nvSpPr>
        <p:spPr>
          <a:xfrm>
            <a:off x="169333" y="19458"/>
            <a:ext cx="11703799"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Online resources</a:t>
            </a:r>
          </a:p>
        </p:txBody>
      </p:sp>
      <p:sp>
        <p:nvSpPr>
          <p:cNvPr id="8" name="Content Placeholder 2">
            <a:extLst>
              <a:ext uri="{FF2B5EF4-FFF2-40B4-BE49-F238E27FC236}">
                <a16:creationId xmlns:a16="http://schemas.microsoft.com/office/drawing/2014/main" id="{395A514E-D63A-FF41-9736-732AAB0D2E84}"/>
              </a:ext>
            </a:extLst>
          </p:cNvPr>
          <p:cNvSpPr txBox="1">
            <a:spLocks/>
          </p:cNvSpPr>
          <p:nvPr/>
        </p:nvSpPr>
        <p:spPr>
          <a:xfrm>
            <a:off x="266673" y="858376"/>
            <a:ext cx="6151988" cy="502857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2400"/>
              </a:spcBef>
              <a:buClr>
                <a:schemeClr val="accent6"/>
              </a:buClr>
              <a:buNone/>
            </a:pPr>
            <a:r>
              <a:rPr lang="en-US" dirty="0">
                <a:solidFill>
                  <a:schemeClr val="bg1"/>
                </a:solidFill>
                <a:latin typeface="Arial" panose="020B0604020202020204" pitchFamily="34" charset="0"/>
                <a:ea typeface="Arial" charset="0"/>
                <a:cs typeface="Arial" panose="020B0604020202020204" pitchFamily="34" charset="0"/>
              </a:rPr>
              <a:t>Look for follow-up resources, including a recording of this </a:t>
            </a:r>
            <a:br>
              <a:rPr lang="en-US" dirty="0">
                <a:solidFill>
                  <a:schemeClr val="bg1"/>
                </a:solidFill>
                <a:latin typeface="Arial" panose="020B0604020202020204" pitchFamily="34" charset="0"/>
                <a:ea typeface="Arial" charset="0"/>
                <a:cs typeface="Arial" panose="020B0604020202020204" pitchFamily="34" charset="0"/>
              </a:rPr>
            </a:br>
            <a:r>
              <a:rPr lang="en-US" dirty="0">
                <a:solidFill>
                  <a:schemeClr val="bg1"/>
                </a:solidFill>
                <a:latin typeface="Arial" panose="020B0604020202020204" pitchFamily="34" charset="0"/>
                <a:ea typeface="Arial" charset="0"/>
                <a:cs typeface="Arial" panose="020B0604020202020204" pitchFamily="34" charset="0"/>
              </a:rPr>
              <a:t>webinar and slides</a:t>
            </a:r>
          </a:p>
          <a:p>
            <a:pPr marL="457200" indent="-457200">
              <a:lnSpc>
                <a:spcPct val="100000"/>
              </a:lnSpc>
              <a:spcBef>
                <a:spcPts val="1800"/>
              </a:spcBef>
              <a:buClr>
                <a:schemeClr val="accent6"/>
              </a:buClr>
            </a:pPr>
            <a:r>
              <a:rPr lang="en-US" dirty="0">
                <a:solidFill>
                  <a:schemeClr val="bg1"/>
                </a:solidFill>
                <a:latin typeface="Arial" panose="020B0604020202020204" pitchFamily="34" charset="0"/>
                <a:cs typeface="Arial" panose="020B0604020202020204" pitchFamily="34" charset="0"/>
              </a:rPr>
              <a:t>Read latest issue of </a:t>
            </a:r>
            <a:br>
              <a:rPr lang="en-US" dirty="0">
                <a:solidFill>
                  <a:schemeClr val="bg1"/>
                </a:solidFill>
                <a:latin typeface="Arial" panose="020B0604020202020204" pitchFamily="34" charset="0"/>
                <a:cs typeface="Arial" panose="020B0604020202020204" pitchFamily="34" charset="0"/>
              </a:rPr>
            </a:br>
            <a:r>
              <a:rPr lang="en-US" i="1" dirty="0">
                <a:solidFill>
                  <a:schemeClr val="accent5">
                    <a:lumMod val="40000"/>
                    <a:lumOff val="6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Learning Professional </a:t>
            </a:r>
            <a:endParaRPr lang="en-US" i="1" dirty="0">
              <a:solidFill>
                <a:schemeClr val="accent5">
                  <a:lumMod val="40000"/>
                  <a:lumOff val="60000"/>
                </a:schemeClr>
              </a:solidFill>
              <a:latin typeface="Arial" panose="020B0604020202020204" pitchFamily="34" charset="0"/>
              <a:cs typeface="Arial" panose="020B0604020202020204" pitchFamily="34" charset="0"/>
            </a:endParaRPr>
          </a:p>
          <a:p>
            <a:pPr marL="457200" indent="-457200">
              <a:lnSpc>
                <a:spcPct val="100000"/>
              </a:lnSpc>
              <a:spcBef>
                <a:spcPts val="1800"/>
              </a:spcBef>
              <a:buClr>
                <a:schemeClr val="accent6"/>
              </a:buClr>
            </a:pPr>
            <a:r>
              <a:rPr lang="en-US" dirty="0">
                <a:solidFill>
                  <a:schemeClr val="bg1"/>
                </a:solidFill>
                <a:latin typeface="Arial" panose="020B0604020202020204" pitchFamily="34" charset="0"/>
                <a:cs typeface="Arial" panose="020B0604020202020204" pitchFamily="34" charset="0"/>
              </a:rPr>
              <a:t>Check out the </a:t>
            </a:r>
            <a:br>
              <a:rPr lang="en-US" dirty="0">
                <a:solidFill>
                  <a:schemeClr val="accent5">
                    <a:lumMod val="40000"/>
                    <a:lumOff val="60000"/>
                  </a:schemeClr>
                </a:solidFill>
                <a:latin typeface="Arial" panose="020B0604020202020204" pitchFamily="34" charset="0"/>
                <a:cs typeface="Arial" panose="020B0604020202020204" pitchFamily="34" charset="0"/>
              </a:rPr>
            </a:br>
            <a:r>
              <a:rPr lang="en-US" dirty="0">
                <a:solidFill>
                  <a:schemeClr val="accent5">
                    <a:lumMod val="40000"/>
                    <a:lumOff val="6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Learning Forward blog</a:t>
            </a:r>
            <a:endParaRPr lang="en-US" dirty="0">
              <a:solidFill>
                <a:schemeClr val="accent5">
                  <a:lumMod val="40000"/>
                  <a:lumOff val="60000"/>
                </a:schemeClr>
              </a:solidFill>
              <a:latin typeface="Arial" panose="020B0604020202020204" pitchFamily="34" charset="0"/>
              <a:cs typeface="Arial" panose="020B0604020202020204" pitchFamily="34" charset="0"/>
            </a:endParaRPr>
          </a:p>
          <a:p>
            <a:pPr marL="457200" indent="-457200">
              <a:lnSpc>
                <a:spcPct val="100000"/>
              </a:lnSpc>
              <a:spcBef>
                <a:spcPts val="1800"/>
              </a:spcBef>
              <a:buClr>
                <a:schemeClr val="accent6"/>
              </a:buClr>
            </a:pPr>
            <a:r>
              <a:rPr lang="en-US" dirty="0">
                <a:solidFill>
                  <a:schemeClr val="bg1"/>
                </a:solidFill>
                <a:latin typeface="Arial" panose="020B0604020202020204" pitchFamily="34" charset="0"/>
                <a:cs typeface="Arial" panose="020B0604020202020204" pitchFamily="34" charset="0"/>
              </a:rPr>
              <a:t>Use the planner at</a:t>
            </a:r>
            <a:br>
              <a:rPr lang="en-US" dirty="0">
                <a:solidFill>
                  <a:schemeClr val="bg1"/>
                </a:solidFill>
                <a:latin typeface="Arial" panose="020B0604020202020204" pitchFamily="34" charset="0"/>
                <a:cs typeface="Arial" panose="020B0604020202020204" pitchFamily="34" charset="0"/>
              </a:rPr>
            </a:br>
            <a:r>
              <a:rPr lang="en-US" i="1" dirty="0">
                <a:solidFill>
                  <a:schemeClr val="accent5">
                    <a:lumMod val="40000"/>
                    <a:lumOff val="6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Professional Learning State </a:t>
            </a:r>
            <a:br>
              <a:rPr lang="en-US" i="1" dirty="0">
                <a:solidFill>
                  <a:schemeClr val="accent5">
                    <a:lumMod val="40000"/>
                    <a:lumOff val="6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br>
            <a:r>
              <a:rPr lang="en-US" i="1" dirty="0">
                <a:solidFill>
                  <a:schemeClr val="accent5">
                    <a:lumMod val="40000"/>
                    <a:lumOff val="6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and District Planner</a:t>
            </a:r>
            <a:endParaRPr lang="en-US" i="1" dirty="0">
              <a:solidFill>
                <a:schemeClr val="accent5">
                  <a:lumMod val="40000"/>
                  <a:lumOff val="60000"/>
                </a:schemeClr>
              </a:solidFill>
              <a:latin typeface="Arial" panose="020B0604020202020204" pitchFamily="34" charset="0"/>
              <a:cs typeface="Arial" panose="020B0604020202020204" pitchFamily="34" charset="0"/>
            </a:endParaRPr>
          </a:p>
          <a:p>
            <a:pPr marL="457200" indent="-457200">
              <a:lnSpc>
                <a:spcPts val="3860"/>
              </a:lnSpc>
              <a:spcBef>
                <a:spcPts val="1200"/>
              </a:spcBef>
              <a:buClr>
                <a:schemeClr val="accent6"/>
              </a:buClr>
            </a:pPr>
            <a:endParaRPr lang="en-US" dirty="0">
              <a:solidFill>
                <a:schemeClr val="bg1"/>
              </a:solidFill>
              <a:latin typeface="Arial" panose="020B0604020202020204" pitchFamily="34" charset="0"/>
              <a:cs typeface="Arial" panose="020B0604020202020204" pitchFamily="34" charset="0"/>
            </a:endParaRPr>
          </a:p>
          <a:p>
            <a:pPr marL="457200" indent="-457200">
              <a:lnSpc>
                <a:spcPts val="3860"/>
              </a:lnSpc>
              <a:spcBef>
                <a:spcPts val="2400"/>
              </a:spcBef>
              <a:buClr>
                <a:schemeClr val="accent6"/>
              </a:buClr>
            </a:pPr>
            <a:endParaRPr lang="en-US" dirty="0">
              <a:solidFill>
                <a:schemeClr val="bg1"/>
              </a:solidFill>
              <a:latin typeface="Arial" panose="020B0604020202020204" pitchFamily="34" charset="0"/>
              <a:cs typeface="Arial" panose="020B0604020202020204" pitchFamily="34" charset="0"/>
            </a:endParaRPr>
          </a:p>
        </p:txBody>
      </p:sp>
      <p:pic>
        <p:nvPicPr>
          <p:cNvPr id="15" name="Picture 14" descr="Graphical user interface, text&#10;&#10;Description automatically generated">
            <a:hlinkClick r:id="rId4"/>
            <a:extLst>
              <a:ext uri="{FF2B5EF4-FFF2-40B4-BE49-F238E27FC236}">
                <a16:creationId xmlns:a16="http://schemas.microsoft.com/office/drawing/2014/main" id="{158473B3-EF3A-5140-81CA-7C1E90BC4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8681" y="875425"/>
            <a:ext cx="3055633" cy="2890057"/>
          </a:xfrm>
          <a:prstGeom prst="rect">
            <a:avLst/>
          </a:prstGeom>
          <a:ln>
            <a:noFill/>
          </a:ln>
          <a:effectLst>
            <a:outerShdw blurRad="292100" dist="139700" dir="2700000" algn="tl" rotWithShape="0">
              <a:srgbClr val="333333">
                <a:alpha val="65000"/>
              </a:srgbClr>
            </a:outerShdw>
          </a:effectLst>
        </p:spPr>
      </p:pic>
      <p:pic>
        <p:nvPicPr>
          <p:cNvPr id="10" name="Picture 9" descr="Professional Learning state and District Planner.">
            <a:extLst>
              <a:ext uri="{FF2B5EF4-FFF2-40B4-BE49-F238E27FC236}">
                <a16:creationId xmlns:a16="http://schemas.microsoft.com/office/drawing/2014/main" id="{F72657F9-2144-794E-98C2-34DCE372B3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87808" y="4040019"/>
            <a:ext cx="3220810" cy="2231237"/>
          </a:xfrm>
          <a:prstGeom prst="rect">
            <a:avLst/>
          </a:prstGeom>
          <a:ln>
            <a:noFill/>
          </a:ln>
          <a:effectLst>
            <a:outerShdw blurRad="292100" dist="139700" dir="2700000" algn="tl" rotWithShape="0">
              <a:srgbClr val="333333">
                <a:alpha val="65000"/>
              </a:srgbClr>
            </a:outerShdw>
          </a:effectLst>
        </p:spPr>
      </p:pic>
      <p:pic>
        <p:nvPicPr>
          <p:cNvPr id="13" name="Picture 12" descr="Shape, company name, arrow&#10;&#10;Description automatically generated">
            <a:hlinkClick r:id="rId3"/>
            <a:extLst>
              <a:ext uri="{FF2B5EF4-FFF2-40B4-BE49-F238E27FC236}">
                <a16:creationId xmlns:a16="http://schemas.microsoft.com/office/drawing/2014/main" id="{69CF8B92-1114-0F4E-9182-904791B6B6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04260" y="875425"/>
            <a:ext cx="2833261" cy="3659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803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young person standing in front of a chalkboard&#10;&#10;Description automatically generated with medium confidence">
            <a:extLst>
              <a:ext uri="{FF2B5EF4-FFF2-40B4-BE49-F238E27FC236}">
                <a16:creationId xmlns:a16="http://schemas.microsoft.com/office/drawing/2014/main" id="{8398C145-1C20-E848-9648-48234A22AA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2687" y="-3"/>
            <a:ext cx="8337373" cy="6428775"/>
          </a:xfrm>
          <a:prstGeom prst="rect">
            <a:avLst/>
          </a:prstGeom>
        </p:spPr>
      </p:pic>
      <p:sp>
        <p:nvSpPr>
          <p:cNvPr id="2" name="Slide Number Placeholder 1">
            <a:extLst>
              <a:ext uri="{FF2B5EF4-FFF2-40B4-BE49-F238E27FC236}">
                <a16:creationId xmlns:a16="http://schemas.microsoft.com/office/drawing/2014/main" id="{17B890EA-F58B-9645-99F5-4CFF97BE8D1F}"/>
              </a:ext>
            </a:extLst>
          </p:cNvPr>
          <p:cNvSpPr>
            <a:spLocks noGrp="1"/>
          </p:cNvSpPr>
          <p:nvPr>
            <p:ph type="sldNum" sz="quarter" idx="4"/>
          </p:nvPr>
        </p:nvSpPr>
        <p:spPr/>
        <p:txBody>
          <a:bodyPr/>
          <a:lstStyle/>
          <a:p>
            <a:fld id="{79A441FA-EE28-A64F-92EE-8BADFCE467E3}" type="slidenum">
              <a:rPr lang="en-US" smtClean="0"/>
              <a:pPr/>
              <a:t>42</a:t>
            </a:fld>
            <a:endParaRPr lang="en-US" dirty="0"/>
          </a:p>
        </p:txBody>
      </p:sp>
      <p:sp>
        <p:nvSpPr>
          <p:cNvPr id="3" name="Footer Placeholder 2">
            <a:extLst>
              <a:ext uri="{FF2B5EF4-FFF2-40B4-BE49-F238E27FC236}">
                <a16:creationId xmlns:a16="http://schemas.microsoft.com/office/drawing/2014/main" id="{8F2160A1-B6C0-784C-A8A2-8B069C7CF690}"/>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0" name="Shape 46">
            <a:extLst>
              <a:ext uri="{FF2B5EF4-FFF2-40B4-BE49-F238E27FC236}">
                <a16:creationId xmlns:a16="http://schemas.microsoft.com/office/drawing/2014/main" id="{A560973F-49E5-7746-BDAE-3A936246C22F}"/>
              </a:ext>
            </a:extLst>
          </p:cNvPr>
          <p:cNvSpPr/>
          <p:nvPr/>
        </p:nvSpPr>
        <p:spPr>
          <a:xfrm rot="5400000">
            <a:off x="-1283670" y="1283669"/>
            <a:ext cx="6428774" cy="3861435"/>
          </a:xfrm>
          <a:prstGeom prst="round2SameRect">
            <a:avLst>
              <a:gd name="adj1" fmla="val 0"/>
              <a:gd name="adj2" fmla="val 0"/>
            </a:avLst>
          </a:prstGeom>
          <a:solidFill>
            <a:schemeClr val="accent1">
              <a:lumMod val="50000"/>
            </a:schemeClr>
          </a:solidFill>
          <a:ln>
            <a:noFill/>
          </a:ln>
          <a:effectLst>
            <a:outerShdw sx="1000" sy="1000" algn="tl" rotWithShape="0">
              <a:srgbClr val="000000"/>
            </a:outerShdw>
          </a:effectLst>
        </p:spPr>
        <p:txBody>
          <a:bodyPr spcFirstLastPara="1" wrap="square" lIns="91425" tIns="45700" rIns="91425" bIns="45700" anchor="ctr" anchorCtr="0">
            <a:noAutofit/>
          </a:bodyPr>
          <a:lstStyle/>
          <a:p>
            <a:pPr algn="ctr"/>
            <a:endParaRPr sz="2400" dirty="0">
              <a:solidFill>
                <a:schemeClr val="dk1"/>
              </a:solidFill>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0039E592-9BAB-304A-BDA1-8438F8BE84E0}"/>
              </a:ext>
            </a:extLst>
          </p:cNvPr>
          <p:cNvSpPr txBox="1">
            <a:spLocks/>
          </p:cNvSpPr>
          <p:nvPr/>
        </p:nvSpPr>
        <p:spPr>
          <a:xfrm>
            <a:off x="344188" y="1289132"/>
            <a:ext cx="3508499" cy="2881704"/>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6400"/>
              </a:lnSpc>
              <a:buNone/>
            </a:pPr>
            <a:r>
              <a:rPr lang="en-US" sz="4400" dirty="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329646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holding signs&#10;&#10;Description automatically generated">
            <a:extLst>
              <a:ext uri="{FF2B5EF4-FFF2-40B4-BE49-F238E27FC236}">
                <a16:creationId xmlns:a16="http://schemas.microsoft.com/office/drawing/2014/main" id="{36B7B9CD-E04F-C24D-98A5-22EC87044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99740"/>
            <a:ext cx="7582485" cy="5727057"/>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id="{9490882D-3BD8-E046-92F1-407BEA60AA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3952" y="697766"/>
            <a:ext cx="5174310" cy="5729031"/>
          </a:xfrm>
          <a:prstGeom prst="rect">
            <a:avLst/>
          </a:prstGeom>
        </p:spPr>
      </p:pic>
      <p:sp>
        <p:nvSpPr>
          <p:cNvPr id="4" name="Slide Number Placeholder 3">
            <a:extLst>
              <a:ext uri="{FF2B5EF4-FFF2-40B4-BE49-F238E27FC236}">
                <a16:creationId xmlns:a16="http://schemas.microsoft.com/office/drawing/2014/main" id="{33596D1A-EBF7-084E-889B-C464696E83B8}"/>
              </a:ext>
            </a:extLst>
          </p:cNvPr>
          <p:cNvSpPr>
            <a:spLocks noGrp="1"/>
          </p:cNvSpPr>
          <p:nvPr>
            <p:ph type="sldNum" sz="quarter" idx="4"/>
          </p:nvPr>
        </p:nvSpPr>
        <p:spPr/>
        <p:txBody>
          <a:bodyPr/>
          <a:lstStyle/>
          <a:p>
            <a:fld id="{79A441FA-EE28-A64F-92EE-8BADFCE467E3}" type="slidenum">
              <a:rPr lang="en-US" smtClean="0"/>
              <a:pPr/>
              <a:t>5</a:t>
            </a:fld>
            <a:endParaRPr lang="en-US" dirty="0"/>
          </a:p>
        </p:txBody>
      </p:sp>
      <p:sp>
        <p:nvSpPr>
          <p:cNvPr id="5" name="Footer Placeholder 4">
            <a:extLst>
              <a:ext uri="{FF2B5EF4-FFF2-40B4-BE49-F238E27FC236}">
                <a16:creationId xmlns:a16="http://schemas.microsoft.com/office/drawing/2014/main" id="{C37A5993-924A-DD41-9FAB-D42BF0BF50C2}"/>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8" name="Round Same Side Corner Rectangle 7">
            <a:extLst>
              <a:ext uri="{FF2B5EF4-FFF2-40B4-BE49-F238E27FC236}">
                <a16:creationId xmlns:a16="http://schemas.microsoft.com/office/drawing/2014/main" id="{31B7929E-77F4-C34E-BFB1-E0E3AF256070}"/>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9" name="Subtitle 5">
            <a:extLst>
              <a:ext uri="{FF2B5EF4-FFF2-40B4-BE49-F238E27FC236}">
                <a16:creationId xmlns:a16="http://schemas.microsoft.com/office/drawing/2014/main" id="{CC1F74B6-A572-1C44-920D-FB6EF161AAAC}"/>
              </a:ext>
            </a:extLst>
          </p:cNvPr>
          <p:cNvSpPr txBox="1">
            <a:spLocks/>
          </p:cNvSpPr>
          <p:nvPr/>
        </p:nvSpPr>
        <p:spPr>
          <a:xfrm>
            <a:off x="169333" y="23754"/>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Students are influencing policy</a:t>
            </a:r>
          </a:p>
        </p:txBody>
      </p:sp>
    </p:spTree>
    <p:extLst>
      <p:ext uri="{BB962C8B-B14F-4D97-AF65-F5344CB8AC3E}">
        <p14:creationId xmlns:p14="http://schemas.microsoft.com/office/powerpoint/2010/main" val="29729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walking down a sidewalk&#10;&#10;Description automatically generated with medium confidence">
            <a:extLst>
              <a:ext uri="{FF2B5EF4-FFF2-40B4-BE49-F238E27FC236}">
                <a16:creationId xmlns:a16="http://schemas.microsoft.com/office/drawing/2014/main" id="{57FB6669-DC56-0142-B17C-1AF3AB513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96086"/>
            <a:ext cx="12192000" cy="5765972"/>
          </a:xfrm>
          <a:prstGeom prst="rect">
            <a:avLst/>
          </a:prstGeom>
        </p:spPr>
      </p:pic>
      <p:pic>
        <p:nvPicPr>
          <p:cNvPr id="15" name="Picture 14" descr="A group of people walking through a building&#10;&#10;Description automatically generated with low confidence">
            <a:extLst>
              <a:ext uri="{FF2B5EF4-FFF2-40B4-BE49-F238E27FC236}">
                <a16:creationId xmlns:a16="http://schemas.microsoft.com/office/drawing/2014/main" id="{A85EC3C4-9A3C-0B4C-9F80-E93C0D6F4D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5710" y="696086"/>
            <a:ext cx="5186290" cy="5765972"/>
          </a:xfrm>
          <a:prstGeom prst="rect">
            <a:avLst/>
          </a:prstGeom>
        </p:spPr>
      </p:pic>
      <p:sp>
        <p:nvSpPr>
          <p:cNvPr id="4" name="Slide Number Placeholder 3">
            <a:extLst>
              <a:ext uri="{FF2B5EF4-FFF2-40B4-BE49-F238E27FC236}">
                <a16:creationId xmlns:a16="http://schemas.microsoft.com/office/drawing/2014/main" id="{08F32B3E-EEBB-4D4A-A073-77767E7D4360}"/>
              </a:ext>
            </a:extLst>
          </p:cNvPr>
          <p:cNvSpPr>
            <a:spLocks noGrp="1"/>
          </p:cNvSpPr>
          <p:nvPr>
            <p:ph type="sldNum" sz="quarter" idx="4"/>
          </p:nvPr>
        </p:nvSpPr>
        <p:spPr/>
        <p:txBody>
          <a:bodyPr/>
          <a:lstStyle/>
          <a:p>
            <a:fld id="{79A441FA-EE28-A64F-92EE-8BADFCE467E3}" type="slidenum">
              <a:rPr lang="en-US" smtClean="0"/>
              <a:pPr/>
              <a:t>6</a:t>
            </a:fld>
            <a:endParaRPr lang="en-US" dirty="0"/>
          </a:p>
        </p:txBody>
      </p:sp>
      <p:sp>
        <p:nvSpPr>
          <p:cNvPr id="5" name="Footer Placeholder 4">
            <a:extLst>
              <a:ext uri="{FF2B5EF4-FFF2-40B4-BE49-F238E27FC236}">
                <a16:creationId xmlns:a16="http://schemas.microsoft.com/office/drawing/2014/main" id="{8F231646-C9B3-2F4E-B5D5-807EDEB88533}"/>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8" name="Round Same Side Corner Rectangle 7">
            <a:extLst>
              <a:ext uri="{FF2B5EF4-FFF2-40B4-BE49-F238E27FC236}">
                <a16:creationId xmlns:a16="http://schemas.microsoft.com/office/drawing/2014/main" id="{A16E9FB5-5C73-0B40-BDBF-CA0474BEC118}"/>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9" name="Subtitle 5">
            <a:extLst>
              <a:ext uri="{FF2B5EF4-FFF2-40B4-BE49-F238E27FC236}">
                <a16:creationId xmlns:a16="http://schemas.microsoft.com/office/drawing/2014/main" id="{2F8466F1-0413-DE4C-867A-BC0640DBCF16}"/>
              </a:ext>
            </a:extLst>
          </p:cNvPr>
          <p:cNvSpPr txBox="1">
            <a:spLocks/>
          </p:cNvSpPr>
          <p:nvPr/>
        </p:nvSpPr>
        <p:spPr>
          <a:xfrm>
            <a:off x="169333" y="23754"/>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Students are advocating their own learning</a:t>
            </a:r>
          </a:p>
        </p:txBody>
      </p:sp>
    </p:spTree>
    <p:extLst>
      <p:ext uri="{BB962C8B-B14F-4D97-AF65-F5344CB8AC3E}">
        <p14:creationId xmlns:p14="http://schemas.microsoft.com/office/powerpoint/2010/main" val="370634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olding a sign&#10;&#10;Description automatically generated with low confidence">
            <a:extLst>
              <a:ext uri="{FF2B5EF4-FFF2-40B4-BE49-F238E27FC236}">
                <a16:creationId xmlns:a16="http://schemas.microsoft.com/office/drawing/2014/main" id="{8A931CE9-F92E-D54D-95BD-62486F3D7C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01714"/>
            <a:ext cx="6824293" cy="5744031"/>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94984D90-032E-C144-BBB9-24EC76905A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9833" y="701714"/>
            <a:ext cx="5422167" cy="5744031"/>
          </a:xfrm>
          <a:prstGeom prst="rect">
            <a:avLst/>
          </a:prstGeom>
        </p:spPr>
      </p:pic>
      <p:sp>
        <p:nvSpPr>
          <p:cNvPr id="4" name="Slide Number Placeholder 3">
            <a:extLst>
              <a:ext uri="{FF2B5EF4-FFF2-40B4-BE49-F238E27FC236}">
                <a16:creationId xmlns:a16="http://schemas.microsoft.com/office/drawing/2014/main" id="{2DE28AD5-1950-AB46-80A5-C6A922646F14}"/>
              </a:ext>
            </a:extLst>
          </p:cNvPr>
          <p:cNvSpPr>
            <a:spLocks noGrp="1"/>
          </p:cNvSpPr>
          <p:nvPr>
            <p:ph type="sldNum" sz="quarter" idx="4"/>
          </p:nvPr>
        </p:nvSpPr>
        <p:spPr/>
        <p:txBody>
          <a:bodyPr/>
          <a:lstStyle/>
          <a:p>
            <a:fld id="{79A441FA-EE28-A64F-92EE-8BADFCE467E3}" type="slidenum">
              <a:rPr lang="en-US" smtClean="0"/>
              <a:pPr/>
              <a:t>7</a:t>
            </a:fld>
            <a:endParaRPr lang="en-US" dirty="0"/>
          </a:p>
        </p:txBody>
      </p:sp>
      <p:sp>
        <p:nvSpPr>
          <p:cNvPr id="5" name="Footer Placeholder 4">
            <a:extLst>
              <a:ext uri="{FF2B5EF4-FFF2-40B4-BE49-F238E27FC236}">
                <a16:creationId xmlns:a16="http://schemas.microsoft.com/office/drawing/2014/main" id="{58646C80-E326-4C47-A7DC-DF2F90FACBFD}"/>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6" name="Round Same Side Corner Rectangle 5">
            <a:extLst>
              <a:ext uri="{FF2B5EF4-FFF2-40B4-BE49-F238E27FC236}">
                <a16:creationId xmlns:a16="http://schemas.microsoft.com/office/drawing/2014/main" id="{BDF906F7-C1A9-BA40-9DB7-7C09D58327EC}"/>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7" name="Subtitle 5">
            <a:extLst>
              <a:ext uri="{FF2B5EF4-FFF2-40B4-BE49-F238E27FC236}">
                <a16:creationId xmlns:a16="http://schemas.microsoft.com/office/drawing/2014/main" id="{C5FB1BD8-93BB-A140-8D14-318672C1B1DB}"/>
              </a:ext>
            </a:extLst>
          </p:cNvPr>
          <p:cNvSpPr txBox="1">
            <a:spLocks/>
          </p:cNvSpPr>
          <p:nvPr/>
        </p:nvSpPr>
        <p:spPr>
          <a:xfrm>
            <a:off x="169333" y="23754"/>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Students are eager to use their voices</a:t>
            </a:r>
          </a:p>
        </p:txBody>
      </p:sp>
    </p:spTree>
    <p:extLst>
      <p:ext uri="{BB962C8B-B14F-4D97-AF65-F5344CB8AC3E}">
        <p14:creationId xmlns:p14="http://schemas.microsoft.com/office/powerpoint/2010/main" val="383950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B7D4DBE-0BC6-D244-9429-CF911CC7AC77}"/>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297011" y="701714"/>
            <a:ext cx="7795426" cy="5727058"/>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w="12700">
            <a:noFill/>
          </a:ln>
          <a:extLst>
            <a:ext uri="{909E8E84-426E-40DD-AFC4-6F175D3DCCD1}">
              <a14:hiddenFill xmlns:a14="http://schemas.microsoft.com/office/drawing/2010/main">
                <a:solidFill>
                  <a:srgbClr val="FFFFFF"/>
                </a:solidFill>
              </a14:hiddenFill>
            </a:ext>
          </a:extLst>
        </p:spPr>
      </p:pic>
      <p:pic>
        <p:nvPicPr>
          <p:cNvPr id="10" name="Picture 9" descr="Graphical user interface, website&#10;&#10;Description automatically generated">
            <a:extLst>
              <a:ext uri="{FF2B5EF4-FFF2-40B4-BE49-F238E27FC236}">
                <a16:creationId xmlns:a16="http://schemas.microsoft.com/office/drawing/2014/main" id="{48BB9323-0924-AA4D-A678-10EFB90A2F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67" y="1083632"/>
            <a:ext cx="2435201" cy="314546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279FEED-69D8-6A4C-BB2D-623B10131847}"/>
              </a:ext>
            </a:extLst>
          </p:cNvPr>
          <p:cNvSpPr>
            <a:spLocks noGrp="1"/>
          </p:cNvSpPr>
          <p:nvPr>
            <p:ph type="sldNum" sz="quarter" idx="4"/>
          </p:nvPr>
        </p:nvSpPr>
        <p:spPr/>
        <p:txBody>
          <a:bodyPr/>
          <a:lstStyle/>
          <a:p>
            <a:fld id="{79A441FA-EE28-A64F-92EE-8BADFCE467E3}" type="slidenum">
              <a:rPr lang="en-US" smtClean="0"/>
              <a:pPr/>
              <a:t>8</a:t>
            </a:fld>
            <a:endParaRPr lang="en-US" dirty="0"/>
          </a:p>
        </p:txBody>
      </p:sp>
      <p:sp>
        <p:nvSpPr>
          <p:cNvPr id="5" name="Footer Placeholder 4">
            <a:extLst>
              <a:ext uri="{FF2B5EF4-FFF2-40B4-BE49-F238E27FC236}">
                <a16:creationId xmlns:a16="http://schemas.microsoft.com/office/drawing/2014/main" id="{572B9318-6F13-744E-ABA8-996CA0323BEC}"/>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7" name="Round Same Side Corner Rectangle 6">
            <a:extLst>
              <a:ext uri="{FF2B5EF4-FFF2-40B4-BE49-F238E27FC236}">
                <a16:creationId xmlns:a16="http://schemas.microsoft.com/office/drawing/2014/main" id="{B1917034-EC03-8C47-851E-AA1F64210157}"/>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8" name="Subtitle 5">
            <a:extLst>
              <a:ext uri="{FF2B5EF4-FFF2-40B4-BE49-F238E27FC236}">
                <a16:creationId xmlns:a16="http://schemas.microsoft.com/office/drawing/2014/main" id="{100EE518-ACB3-FF48-BC85-A2C9C7DD387D}"/>
              </a:ext>
            </a:extLst>
          </p:cNvPr>
          <p:cNvSpPr txBox="1">
            <a:spLocks/>
          </p:cNvSpPr>
          <p:nvPr/>
        </p:nvSpPr>
        <p:spPr>
          <a:xfrm>
            <a:off x="169333" y="23754"/>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Read more about student voice</a:t>
            </a:r>
          </a:p>
        </p:txBody>
      </p:sp>
    </p:spTree>
    <p:extLst>
      <p:ext uri="{BB962C8B-B14F-4D97-AF65-F5344CB8AC3E}">
        <p14:creationId xmlns:p14="http://schemas.microsoft.com/office/powerpoint/2010/main" val="65112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a:extLst>
              <a:ext uri="{FF2B5EF4-FFF2-40B4-BE49-F238E27FC236}">
                <a16:creationId xmlns:a16="http://schemas.microsoft.com/office/drawing/2014/main" id="{AD4CFF15-EBA9-AF41-B86B-CBE04634E3BF}"/>
              </a:ext>
            </a:extLst>
          </p:cNvPr>
          <p:cNvSpPr/>
          <p:nvPr/>
        </p:nvSpPr>
        <p:spPr>
          <a:xfrm>
            <a:off x="0" y="686531"/>
            <a:ext cx="3976255" cy="574224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3B1A8CE-EA20-A145-B59B-F1230E7849F8}"/>
              </a:ext>
            </a:extLst>
          </p:cNvPr>
          <p:cNvSpPr>
            <a:spLocks noGrp="1"/>
          </p:cNvSpPr>
          <p:nvPr>
            <p:ph type="sldNum" sz="quarter" idx="4"/>
          </p:nvPr>
        </p:nvSpPr>
        <p:spPr/>
        <p:txBody>
          <a:bodyPr/>
          <a:lstStyle/>
          <a:p>
            <a:fld id="{79A441FA-EE28-A64F-92EE-8BADFCE467E3}" type="slidenum">
              <a:rPr lang="en-US" smtClean="0"/>
              <a:pPr/>
              <a:t>9</a:t>
            </a:fld>
            <a:endParaRPr lang="en-US" dirty="0"/>
          </a:p>
        </p:txBody>
      </p:sp>
      <p:sp>
        <p:nvSpPr>
          <p:cNvPr id="5" name="Footer Placeholder 4">
            <a:extLst>
              <a:ext uri="{FF2B5EF4-FFF2-40B4-BE49-F238E27FC236}">
                <a16:creationId xmlns:a16="http://schemas.microsoft.com/office/drawing/2014/main" id="{96C72A22-5563-F344-86A4-9A9EEA8D409D}"/>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5" name="TextBox 14">
            <a:extLst>
              <a:ext uri="{FF2B5EF4-FFF2-40B4-BE49-F238E27FC236}">
                <a16:creationId xmlns:a16="http://schemas.microsoft.com/office/drawing/2014/main" id="{DC6769A9-DE2E-D147-9BCB-E0DD36C83E77}"/>
              </a:ext>
            </a:extLst>
          </p:cNvPr>
          <p:cNvSpPr txBox="1"/>
          <p:nvPr/>
        </p:nvSpPr>
        <p:spPr>
          <a:xfrm>
            <a:off x="3976255" y="1096221"/>
            <a:ext cx="5584162" cy="4431983"/>
          </a:xfrm>
          <a:prstGeom prst="rect">
            <a:avLst/>
          </a:prstGeom>
          <a:noFill/>
        </p:spPr>
        <p:txBody>
          <a:bodyPr wrap="square" rtlCol="0">
            <a:spAutoFit/>
          </a:bodyPr>
          <a:lstStyle/>
          <a:p>
            <a:pPr marL="457200" lvl="0" indent="-457200">
              <a:spcBef>
                <a:spcPts val="1800"/>
              </a:spcBef>
              <a:buClr>
                <a:schemeClr val="accent2"/>
              </a:buClr>
              <a:buSzPct val="1250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Do you intentionally encourage student voice in classes? </a:t>
            </a:r>
          </a:p>
          <a:p>
            <a:pPr marL="457200" lvl="0" indent="-457200">
              <a:spcBef>
                <a:spcPts val="1800"/>
              </a:spcBef>
              <a:buClr>
                <a:schemeClr val="accent2"/>
              </a:buClr>
              <a:buSzPct val="1250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Is student voice and agency talked about in your teams </a:t>
            </a:r>
            <a:br>
              <a:rPr lang="en-US" sz="280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and PLCs?</a:t>
            </a:r>
          </a:p>
          <a:p>
            <a:pPr marL="457200" lvl="0" indent="-457200">
              <a:spcBef>
                <a:spcPts val="1800"/>
              </a:spcBef>
              <a:buClr>
                <a:schemeClr val="accent2"/>
              </a:buClr>
              <a:buSzPct val="1250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Does your professional learning help you learn new strategies about student voice and agency?</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17" name="Subtitle 5">
            <a:extLst>
              <a:ext uri="{FF2B5EF4-FFF2-40B4-BE49-F238E27FC236}">
                <a16:creationId xmlns:a16="http://schemas.microsoft.com/office/drawing/2014/main" id="{020B716C-ED49-114D-A81D-D487F8179718}"/>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19" name="Subtitle 5">
            <a:extLst>
              <a:ext uri="{FF2B5EF4-FFF2-40B4-BE49-F238E27FC236}">
                <a16:creationId xmlns:a16="http://schemas.microsoft.com/office/drawing/2014/main" id="{D2EAB925-7174-4C4A-BC08-CAFF530660D2}"/>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graphicFrame>
        <p:nvGraphicFramePr>
          <p:cNvPr id="6" name="Table 6">
            <a:extLst>
              <a:ext uri="{FF2B5EF4-FFF2-40B4-BE49-F238E27FC236}">
                <a16:creationId xmlns:a16="http://schemas.microsoft.com/office/drawing/2014/main" id="{5C2F13C3-01A4-DF46-B681-77236CC4DFD2}"/>
              </a:ext>
            </a:extLst>
          </p:cNvPr>
          <p:cNvGraphicFramePr>
            <a:graphicFrameLocks noGrp="1"/>
          </p:cNvGraphicFramePr>
          <p:nvPr>
            <p:extLst>
              <p:ext uri="{D42A27DB-BD31-4B8C-83A1-F6EECF244321}">
                <p14:modId xmlns:p14="http://schemas.microsoft.com/office/powerpoint/2010/main" val="2936782484"/>
              </p:ext>
            </p:extLst>
          </p:nvPr>
        </p:nvGraphicFramePr>
        <p:xfrm>
          <a:off x="9883203" y="1108750"/>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r>
                        <a:rPr lang="en-US" sz="2800" dirty="0">
                          <a:solidFill>
                            <a:schemeClr val="accent5">
                              <a:lumMod val="75000"/>
                            </a:schemeClr>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sp>
        <p:nvSpPr>
          <p:cNvPr id="13" name="Subtitle 5">
            <a:extLst>
              <a:ext uri="{FF2B5EF4-FFF2-40B4-BE49-F238E27FC236}">
                <a16:creationId xmlns:a16="http://schemas.microsoft.com/office/drawing/2014/main" id="{3045F2CA-AD83-9645-97BB-6E7111D29C72}"/>
              </a:ext>
            </a:extLst>
          </p:cNvPr>
          <p:cNvSpPr txBox="1">
            <a:spLocks/>
          </p:cNvSpPr>
          <p:nvPr/>
        </p:nvSpPr>
        <p:spPr>
          <a:xfrm>
            <a:off x="256568" y="2232345"/>
            <a:ext cx="3086100" cy="2393310"/>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4480"/>
              </a:lnSpc>
              <a:buNone/>
            </a:pPr>
            <a:r>
              <a:rPr lang="en-US" sz="3400" dirty="0">
                <a:solidFill>
                  <a:schemeClr val="bg1"/>
                </a:solidFill>
                <a:latin typeface="Arial"/>
                <a:cs typeface="Arial"/>
              </a:rPr>
              <a:t>How do YOU incorporate student voice? </a:t>
            </a:r>
          </a:p>
        </p:txBody>
      </p:sp>
      <p:graphicFrame>
        <p:nvGraphicFramePr>
          <p:cNvPr id="14" name="Table 6">
            <a:extLst>
              <a:ext uri="{FF2B5EF4-FFF2-40B4-BE49-F238E27FC236}">
                <a16:creationId xmlns:a16="http://schemas.microsoft.com/office/drawing/2014/main" id="{FD9002F5-5580-1A4D-88FD-6ADDF8366B12}"/>
              </a:ext>
            </a:extLst>
          </p:cNvPr>
          <p:cNvGraphicFramePr>
            <a:graphicFrameLocks noGrp="1"/>
          </p:cNvGraphicFramePr>
          <p:nvPr>
            <p:extLst>
              <p:ext uri="{D42A27DB-BD31-4B8C-83A1-F6EECF244321}">
                <p14:modId xmlns:p14="http://schemas.microsoft.com/office/powerpoint/2010/main" val="2735252490"/>
              </p:ext>
            </p:extLst>
          </p:nvPr>
        </p:nvGraphicFramePr>
        <p:xfrm>
          <a:off x="9883203" y="2656330"/>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r>
                        <a:rPr lang="en-US" sz="2800" dirty="0">
                          <a:solidFill>
                            <a:schemeClr val="accent5">
                              <a:lumMod val="75000"/>
                            </a:schemeClr>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graphicFrame>
        <p:nvGraphicFramePr>
          <p:cNvPr id="16" name="Table 6">
            <a:extLst>
              <a:ext uri="{FF2B5EF4-FFF2-40B4-BE49-F238E27FC236}">
                <a16:creationId xmlns:a16="http://schemas.microsoft.com/office/drawing/2014/main" id="{1BD9BE57-35B1-224A-BEFA-9E1E3F3209D3}"/>
              </a:ext>
            </a:extLst>
          </p:cNvPr>
          <p:cNvGraphicFramePr>
            <a:graphicFrameLocks noGrp="1"/>
          </p:cNvGraphicFramePr>
          <p:nvPr>
            <p:extLst>
              <p:ext uri="{D42A27DB-BD31-4B8C-83A1-F6EECF244321}">
                <p14:modId xmlns:p14="http://schemas.microsoft.com/office/powerpoint/2010/main" val="2636591550"/>
              </p:ext>
            </p:extLst>
          </p:nvPr>
        </p:nvGraphicFramePr>
        <p:xfrm>
          <a:off x="9883202" y="4145037"/>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5">
                              <a:lumMod val="75000"/>
                            </a:schemeClr>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sp>
        <p:nvSpPr>
          <p:cNvPr id="20" name="Round Same Side Corner Rectangle 19">
            <a:extLst>
              <a:ext uri="{FF2B5EF4-FFF2-40B4-BE49-F238E27FC236}">
                <a16:creationId xmlns:a16="http://schemas.microsoft.com/office/drawing/2014/main" id="{6FC1AD92-7E3A-174B-8F65-E1E2A5736CF2}"/>
              </a:ext>
            </a:extLst>
          </p:cNvPr>
          <p:cNvSpPr/>
          <p:nvPr/>
        </p:nvSpPr>
        <p:spPr bwMode="gray">
          <a:xfrm rot="5400000">
            <a:off x="5737564" y="-5752722"/>
            <a:ext cx="716872"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21" name="Subtitle 5">
            <a:extLst>
              <a:ext uri="{FF2B5EF4-FFF2-40B4-BE49-F238E27FC236}">
                <a16:creationId xmlns:a16="http://schemas.microsoft.com/office/drawing/2014/main" id="{FC055A89-3B2C-694A-84BB-6F4E632DF102}"/>
              </a:ext>
            </a:extLst>
          </p:cNvPr>
          <p:cNvSpPr txBox="1">
            <a:spLocks/>
          </p:cNvSpPr>
          <p:nvPr/>
        </p:nvSpPr>
        <p:spPr>
          <a:xfrm>
            <a:off x="169333" y="23754"/>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Poll — Student voice and agency</a:t>
            </a:r>
          </a:p>
        </p:txBody>
      </p:sp>
    </p:spTree>
    <p:extLst>
      <p:ext uri="{BB962C8B-B14F-4D97-AF65-F5344CB8AC3E}">
        <p14:creationId xmlns:p14="http://schemas.microsoft.com/office/powerpoint/2010/main" val="382767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8 AIR PPT">
  <a:themeElements>
    <a:clrScheme name="GTL 2019 from web">
      <a:dk1>
        <a:srgbClr val="59565A"/>
      </a:dk1>
      <a:lt1>
        <a:srgbClr val="FFFFFF"/>
      </a:lt1>
      <a:dk2>
        <a:srgbClr val="000000"/>
      </a:dk2>
      <a:lt2>
        <a:srgbClr val="E5F2F6"/>
      </a:lt2>
      <a:accent1>
        <a:srgbClr val="0080A8"/>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GTL Center Presentation-Dark 111219  -  Read-Only" id="{24DDBCF2-1163-4133-AA21-8224900E464B}" vid="{090A2A88-554D-4D8A-AF93-66CF9C8511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11258</TotalTime>
  <Words>4532</Words>
  <Application>Microsoft Macintosh PowerPoint</Application>
  <PresentationFormat>Widescreen</PresentationFormat>
  <Paragraphs>472</Paragraphs>
  <Slides>42</Slides>
  <Notes>35</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42</vt:i4>
      </vt:variant>
    </vt:vector>
  </HeadingPairs>
  <TitlesOfParts>
    <vt:vector size="58" baseType="lpstr">
      <vt:lpstr>Arial</vt:lpstr>
      <vt:lpstr>Arial Narrow</vt:lpstr>
      <vt:lpstr>Calibri</vt:lpstr>
      <vt:lpstr>Calibri Light</vt:lpstr>
      <vt:lpstr>Cambria</vt:lpstr>
      <vt:lpstr>Caveat</vt:lpstr>
      <vt:lpstr>Century</vt:lpstr>
      <vt:lpstr>Century Schoolbook</vt:lpstr>
      <vt:lpstr>Gill Sans MT</vt:lpstr>
      <vt:lpstr>Open Sans</vt:lpstr>
      <vt:lpstr>Proxima Nova</vt:lpstr>
      <vt:lpstr>Roboto</vt:lpstr>
      <vt:lpstr>Times New Roman</vt:lpstr>
      <vt:lpstr>Office Theme</vt:lpstr>
      <vt:lpstr>1_Office Theme</vt:lpstr>
      <vt:lpstr>2018 AIR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and Encouraging Student Voice and Agency: Experiences and Resources</vt:lpstr>
      <vt:lpstr>Meet the Presenters</vt:lpstr>
      <vt:lpstr> The Empirical Backdrop </vt:lpstr>
      <vt:lpstr>Student Agency as a Personalized Learning Component</vt:lpstr>
      <vt:lpstr>Student Agency as a Personalized Learning Component</vt:lpstr>
      <vt:lpstr>Regional Education Laboratory (REL) Southwest: Ask A REL </vt:lpstr>
      <vt:lpstr>REL SW: Ask A REL </vt:lpstr>
      <vt:lpstr>REL SW: Ask A REL </vt:lpstr>
      <vt:lpstr>REL SW: Ask A REL </vt:lpstr>
      <vt:lpstr> Research to Practice</vt:lpstr>
      <vt:lpstr>Framing Equity: Four Equity Dimensions</vt:lpstr>
      <vt:lpstr>Agency and Voice                                     What Learners Feel and Are Enabled to Do</vt:lpstr>
      <vt:lpstr>Advancing Student Agency and Voice Through Spoken Word</vt:lpstr>
      <vt:lpstr>Hip-Hop Based Education: Student Agency and Voice</vt:lpstr>
      <vt:lpstr>PowerPoint Presentation</vt:lpstr>
      <vt:lpstr>PowerPoint Presentation</vt:lpstr>
      <vt:lpstr>TAMMIE CAUSEY-KONATÉ, PHD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Empathy Interview Planning Protocol Empathy Interview 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Brown</dc:creator>
  <cp:lastModifiedBy>Ariel Cain</cp:lastModifiedBy>
  <cp:revision>695</cp:revision>
  <dcterms:created xsi:type="dcterms:W3CDTF">2020-10-16T13:50:38Z</dcterms:created>
  <dcterms:modified xsi:type="dcterms:W3CDTF">2022-01-20T16:47:47Z</dcterms:modified>
</cp:coreProperties>
</file>