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ags/tag1.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tags/tag8.xml" ContentType="application/vnd.openxmlformats-officedocument.presentationml.tags+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ppt/tags/tag1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4.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2" r:id="rId2"/>
    <p:sldMasterId id="2147483677" r:id="rId3"/>
    <p:sldMasterId id="2147484001" r:id="rId4"/>
  </p:sldMasterIdLst>
  <p:notesMasterIdLst>
    <p:notesMasterId r:id="rId44"/>
  </p:notesMasterIdLst>
  <p:sldIdLst>
    <p:sldId id="947" r:id="rId5"/>
    <p:sldId id="938" r:id="rId6"/>
    <p:sldId id="2206" r:id="rId7"/>
    <p:sldId id="2197" r:id="rId8"/>
    <p:sldId id="2208" r:id="rId9"/>
    <p:sldId id="1952" r:id="rId10"/>
    <p:sldId id="1945" r:id="rId11"/>
    <p:sldId id="4718" r:id="rId12"/>
    <p:sldId id="4719" r:id="rId13"/>
    <p:sldId id="370" r:id="rId14"/>
    <p:sldId id="2726" r:id="rId15"/>
    <p:sldId id="355" r:id="rId16"/>
    <p:sldId id="4704" r:id="rId17"/>
    <p:sldId id="4702" r:id="rId18"/>
    <p:sldId id="4700" r:id="rId19"/>
    <p:sldId id="487" r:id="rId20"/>
    <p:sldId id="427" r:id="rId21"/>
    <p:sldId id="426" r:id="rId22"/>
    <p:sldId id="424" r:id="rId23"/>
    <p:sldId id="423" r:id="rId24"/>
    <p:sldId id="4406" r:id="rId25"/>
    <p:sldId id="383" r:id="rId26"/>
    <p:sldId id="2216" r:id="rId27"/>
    <p:sldId id="257" r:id="rId28"/>
    <p:sldId id="2217" r:id="rId29"/>
    <p:sldId id="259" r:id="rId30"/>
    <p:sldId id="260" r:id="rId31"/>
    <p:sldId id="261" r:id="rId32"/>
    <p:sldId id="2223" r:id="rId33"/>
    <p:sldId id="2224" r:id="rId34"/>
    <p:sldId id="2225" r:id="rId35"/>
    <p:sldId id="2226" r:id="rId36"/>
    <p:sldId id="2227" r:id="rId37"/>
    <p:sldId id="2228" r:id="rId38"/>
    <p:sldId id="820" r:id="rId39"/>
    <p:sldId id="1950" r:id="rId40"/>
    <p:sldId id="2214" r:id="rId41"/>
    <p:sldId id="2205" r:id="rId42"/>
    <p:sldId id="949"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di Stevenson" initials="" lastIdx="1" clrIdx="0"/>
  <p:cmAuthor id="2" name="Karen Hawley Miles" initials="KHM" lastIdx="7" clrIdx="1">
    <p:extLst>
      <p:ext uri="{19B8F6BF-5375-455C-9EA6-DF929625EA0E}">
        <p15:presenceInfo xmlns:p15="http://schemas.microsoft.com/office/powerpoint/2012/main" userId="S::kmiles@erstrategies.org::e74e4b94-4543-43c6-930a-2f0d7f9116d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A4911"/>
    <a:srgbClr val="FFA300"/>
    <a:srgbClr val="FFAE00"/>
    <a:srgbClr val="D2D3FE"/>
    <a:srgbClr val="544CA0"/>
    <a:srgbClr val="5F73A0"/>
    <a:srgbClr val="ACC1FF"/>
    <a:srgbClr val="5F4CA0"/>
    <a:srgbClr val="0F1AA0"/>
    <a:srgbClr val="41A0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455"/>
    <p:restoredTop sz="74626"/>
  </p:normalViewPr>
  <p:slideViewPr>
    <p:cSldViewPr snapToGrid="0" snapToObjects="1">
      <p:cViewPr varScale="1">
        <p:scale>
          <a:sx n="94" d="100"/>
          <a:sy n="94" d="100"/>
        </p:scale>
        <p:origin x="1184" y="184"/>
      </p:cViewPr>
      <p:guideLst/>
    </p:cSldViewPr>
  </p:slideViewPr>
  <p:notesTextViewPr>
    <p:cViewPr>
      <p:scale>
        <a:sx n="95" d="100"/>
        <a:sy n="9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Pct of Allocated ESSER II/III funds</c:v>
                </c:pt>
              </c:strCache>
            </c:strRef>
          </c:tx>
          <c:dPt>
            <c:idx val="0"/>
            <c:bubble3D val="0"/>
            <c:spPr>
              <a:solidFill>
                <a:srgbClr val="E1EB96"/>
              </a:solidFill>
              <a:ln w="19050">
                <a:solidFill>
                  <a:schemeClr val="lt1"/>
                </a:solidFill>
              </a:ln>
              <a:effectLst/>
            </c:spPr>
            <c:extLst>
              <c:ext xmlns:c16="http://schemas.microsoft.com/office/drawing/2014/chart" uri="{C3380CC4-5D6E-409C-BE32-E72D297353CC}">
                <c16:uniqueId val="{00000001-3BC5-47BA-B25B-43539C05B555}"/>
              </c:ext>
            </c:extLst>
          </c:dPt>
          <c:dPt>
            <c:idx val="1"/>
            <c:bubble3D val="0"/>
            <c:spPr>
              <a:solidFill>
                <a:srgbClr val="9BBBE9"/>
              </a:solidFill>
              <a:ln w="19050">
                <a:solidFill>
                  <a:schemeClr val="lt1"/>
                </a:solidFill>
              </a:ln>
              <a:effectLst/>
            </c:spPr>
            <c:extLst>
              <c:ext xmlns:c16="http://schemas.microsoft.com/office/drawing/2014/chart" uri="{C3380CC4-5D6E-409C-BE32-E72D297353CC}">
                <c16:uniqueId val="{00000003-3BC5-47BA-B25B-43539C05B555}"/>
              </c:ext>
            </c:extLst>
          </c:dPt>
          <c:dPt>
            <c:idx val="2"/>
            <c:bubble3D val="0"/>
            <c:spPr>
              <a:solidFill>
                <a:srgbClr val="D6B9D6"/>
              </a:solidFill>
              <a:ln w="19050">
                <a:solidFill>
                  <a:schemeClr val="lt1"/>
                </a:solidFill>
              </a:ln>
              <a:effectLst/>
            </c:spPr>
            <c:extLst>
              <c:ext xmlns:c16="http://schemas.microsoft.com/office/drawing/2014/chart" uri="{C3380CC4-5D6E-409C-BE32-E72D297353CC}">
                <c16:uniqueId val="{00000005-3BC5-47BA-B25B-43539C05B555}"/>
              </c:ext>
            </c:extLst>
          </c:dPt>
          <c:dPt>
            <c:idx val="3"/>
            <c:bubble3D val="0"/>
            <c:spPr>
              <a:solidFill>
                <a:srgbClr val="FAC6D2"/>
              </a:solidFill>
              <a:ln w="19050">
                <a:solidFill>
                  <a:schemeClr val="lt1"/>
                </a:solidFill>
              </a:ln>
              <a:effectLst/>
            </c:spPr>
            <c:extLst>
              <c:ext xmlns:c16="http://schemas.microsoft.com/office/drawing/2014/chart" uri="{C3380CC4-5D6E-409C-BE32-E72D297353CC}">
                <c16:uniqueId val="{00000007-3BC5-47BA-B25B-43539C05B555}"/>
              </c:ext>
            </c:extLst>
          </c:dPt>
          <c:dPt>
            <c:idx val="4"/>
            <c:bubble3D val="0"/>
            <c:spPr>
              <a:solidFill>
                <a:srgbClr val="EDB881"/>
              </a:solidFill>
              <a:ln w="19050">
                <a:solidFill>
                  <a:schemeClr val="lt1"/>
                </a:solidFill>
              </a:ln>
              <a:effectLst/>
            </c:spPr>
            <c:extLst>
              <c:ext xmlns:c16="http://schemas.microsoft.com/office/drawing/2014/chart" uri="{C3380CC4-5D6E-409C-BE32-E72D297353CC}">
                <c16:uniqueId val="{00000009-3BC5-47BA-B25B-43539C05B555}"/>
              </c:ext>
            </c:extLst>
          </c:dPt>
          <c:dPt>
            <c:idx val="5"/>
            <c:bubble3D val="0"/>
            <c:spPr>
              <a:solidFill>
                <a:schemeClr val="accent6">
                  <a:lumMod val="20000"/>
                  <a:lumOff val="80000"/>
                </a:schemeClr>
              </a:solidFill>
              <a:ln w="19050">
                <a:solidFill>
                  <a:schemeClr val="lt1"/>
                </a:solidFill>
              </a:ln>
              <a:effectLst/>
            </c:spPr>
            <c:extLst>
              <c:ext xmlns:c16="http://schemas.microsoft.com/office/drawing/2014/chart" uri="{C3380CC4-5D6E-409C-BE32-E72D297353CC}">
                <c16:uniqueId val="{0000000B-3BC5-47BA-B25B-43539C05B555}"/>
              </c:ext>
            </c:extLst>
          </c:dPt>
          <c:dPt>
            <c:idx val="6"/>
            <c:bubble3D val="0"/>
            <c:spPr>
              <a:solidFill>
                <a:schemeClr val="accent6">
                  <a:lumMod val="20000"/>
                  <a:lumOff val="80000"/>
                </a:schemeClr>
              </a:solidFill>
              <a:ln w="19050">
                <a:solidFill>
                  <a:schemeClr val="lt1"/>
                </a:solidFill>
              </a:ln>
              <a:effectLst/>
            </c:spPr>
            <c:extLst>
              <c:ext xmlns:c16="http://schemas.microsoft.com/office/drawing/2014/chart" uri="{C3380CC4-5D6E-409C-BE32-E72D297353CC}">
                <c16:uniqueId val="{0000000D-3BC5-47BA-B25B-43539C05B555}"/>
              </c:ext>
            </c:extLst>
          </c:dPt>
          <c:dPt>
            <c:idx val="7"/>
            <c:bubble3D val="0"/>
            <c:spPr>
              <a:solidFill>
                <a:schemeClr val="accent6">
                  <a:lumMod val="20000"/>
                  <a:lumOff val="80000"/>
                </a:schemeClr>
              </a:solidFill>
              <a:ln w="19050">
                <a:solidFill>
                  <a:schemeClr val="lt1"/>
                </a:solidFill>
              </a:ln>
              <a:effectLst/>
            </c:spPr>
            <c:extLst>
              <c:ext xmlns:c16="http://schemas.microsoft.com/office/drawing/2014/chart" uri="{C3380CC4-5D6E-409C-BE32-E72D297353CC}">
                <c16:uniqueId val="{0000000F-3BC5-47BA-B25B-43539C05B555}"/>
              </c:ext>
            </c:extLst>
          </c:dPt>
          <c:dPt>
            <c:idx val="8"/>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11-3BC5-47BA-B25B-43539C05B555}"/>
              </c:ext>
            </c:extLst>
          </c:dPt>
          <c:dPt>
            <c:idx val="9"/>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13-3BC5-47BA-B25B-43539C05B555}"/>
              </c:ext>
            </c:extLst>
          </c:dPt>
          <c:dPt>
            <c:idx val="10"/>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15-3BC5-47BA-B25B-43539C05B555}"/>
              </c:ext>
            </c:extLst>
          </c:dPt>
          <c:dPt>
            <c:idx val="1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17-3BC5-47BA-B25B-43539C05B555}"/>
              </c:ext>
            </c:extLst>
          </c:dPt>
          <c:cat>
            <c:strRef>
              <c:f>Sheet1!$A$2:$A$13</c:f>
              <c:strCache>
                <c:ptCount val="12"/>
                <c:pt idx="0">
                  <c:v>Time &amp; Attention</c:v>
                </c:pt>
                <c:pt idx="1">
                  <c:v>Empowering, Adaptable Instruction</c:v>
                </c:pt>
                <c:pt idx="2">
                  <c:v>Relationships/SEL</c:v>
                </c:pt>
                <c:pt idx="3">
                  <c:v>Family &amp; Cmty Partnerships</c:v>
                </c:pt>
                <c:pt idx="4">
                  <c:v>Improving the Teaching Job</c:v>
                </c:pt>
                <c:pt idx="5">
                  <c:v>Facilities</c:v>
                </c:pt>
                <c:pt idx="6">
                  <c:v>Technology</c:v>
                </c:pt>
                <c:pt idx="7">
                  <c:v>Health &amp; Safety</c:v>
                </c:pt>
                <c:pt idx="8">
                  <c:v>Passthroughs to schools, CMOs &amp; 3rd party orgs</c:v>
                </c:pt>
                <c:pt idx="9">
                  <c:v>Indirect costs</c:v>
                </c:pt>
                <c:pt idx="10">
                  <c:v>Staff, Subs, Monitors</c:v>
                </c:pt>
                <c:pt idx="11">
                  <c:v>Other</c:v>
                </c:pt>
              </c:strCache>
            </c:strRef>
          </c:cat>
          <c:val>
            <c:numRef>
              <c:f>Sheet1!$B$2:$B$13</c:f>
              <c:numCache>
                <c:formatCode>0.0%</c:formatCode>
                <c:ptCount val="12"/>
                <c:pt idx="0">
                  <c:v>0.23799999999999999</c:v>
                </c:pt>
                <c:pt idx="1">
                  <c:v>0.13400000000000001</c:v>
                </c:pt>
                <c:pt idx="2">
                  <c:v>5.8999999999999997E-2</c:v>
                </c:pt>
                <c:pt idx="3">
                  <c:v>3.5000000000000003E-2</c:v>
                </c:pt>
                <c:pt idx="4">
                  <c:v>3.5000000000000003E-2</c:v>
                </c:pt>
                <c:pt idx="5">
                  <c:v>0.20699999999999999</c:v>
                </c:pt>
                <c:pt idx="6">
                  <c:v>0.104</c:v>
                </c:pt>
                <c:pt idx="7">
                  <c:v>6.4000000000000001E-2</c:v>
                </c:pt>
                <c:pt idx="8">
                  <c:v>0.05</c:v>
                </c:pt>
                <c:pt idx="9">
                  <c:v>3.1E-2</c:v>
                </c:pt>
                <c:pt idx="10">
                  <c:v>1.4E-2</c:v>
                </c:pt>
                <c:pt idx="11">
                  <c:v>2.9000000000000001E-2</c:v>
                </c:pt>
              </c:numCache>
            </c:numRef>
          </c:val>
          <c:extLst>
            <c:ext xmlns:c16="http://schemas.microsoft.com/office/drawing/2014/chart" uri="{C3380CC4-5D6E-409C-BE32-E72D297353CC}">
              <c16:uniqueId val="{00000018-3BC5-47BA-B25B-43539C05B55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247944283435939E-2"/>
          <c:y val="0.11100948247349003"/>
          <c:w val="0.700181473970927"/>
          <c:h val="0.7774054024726007"/>
        </c:manualLayout>
      </c:layout>
      <c:barChart>
        <c:barDir val="col"/>
        <c:grouping val="stacked"/>
        <c:varyColors val="0"/>
        <c:ser>
          <c:idx val="0"/>
          <c:order val="0"/>
          <c:tx>
            <c:strRef>
              <c:f>Sheet1!$D$1</c:f>
              <c:strCache>
                <c:ptCount val="1"/>
                <c:pt idx="0">
                  <c:v>Empowering, Adaptable Instruction</c:v>
                </c:pt>
              </c:strCache>
            </c:strRef>
          </c:tx>
          <c:spPr>
            <a:solidFill>
              <a:srgbClr val="9BBBE9"/>
            </a:solidFill>
            <a:ln>
              <a:noFill/>
            </a:ln>
            <a:effectLst/>
          </c:spPr>
          <c:invertIfNegative val="0"/>
          <c:cat>
            <c:strRef>
              <c:f>Sheet1!$C$2:$C$25</c:f>
              <c:strCache>
                <c:ptCount val="24"/>
                <c:pt idx="0">
                  <c:v>District T</c:v>
                </c:pt>
                <c:pt idx="1">
                  <c:v>District E</c:v>
                </c:pt>
                <c:pt idx="2">
                  <c:v>District C</c:v>
                </c:pt>
                <c:pt idx="3">
                  <c:v>District F</c:v>
                </c:pt>
                <c:pt idx="4">
                  <c:v>District D</c:v>
                </c:pt>
                <c:pt idx="5">
                  <c:v>District Q</c:v>
                </c:pt>
                <c:pt idx="6">
                  <c:v>District J</c:v>
                </c:pt>
                <c:pt idx="7">
                  <c:v>District G</c:v>
                </c:pt>
                <c:pt idx="8">
                  <c:v>District V</c:v>
                </c:pt>
                <c:pt idx="9">
                  <c:v>District B</c:v>
                </c:pt>
                <c:pt idx="10">
                  <c:v>District A</c:v>
                </c:pt>
                <c:pt idx="11">
                  <c:v>District I</c:v>
                </c:pt>
                <c:pt idx="12">
                  <c:v>District L</c:v>
                </c:pt>
                <c:pt idx="13">
                  <c:v>District O</c:v>
                </c:pt>
                <c:pt idx="14">
                  <c:v>District K</c:v>
                </c:pt>
                <c:pt idx="15">
                  <c:v>District S</c:v>
                </c:pt>
                <c:pt idx="16">
                  <c:v>District U</c:v>
                </c:pt>
                <c:pt idx="17">
                  <c:v>District H</c:v>
                </c:pt>
                <c:pt idx="18">
                  <c:v>District M</c:v>
                </c:pt>
                <c:pt idx="19">
                  <c:v>District R</c:v>
                </c:pt>
                <c:pt idx="20">
                  <c:v>District N</c:v>
                </c:pt>
                <c:pt idx="21">
                  <c:v>District P</c:v>
                </c:pt>
                <c:pt idx="22">
                  <c:v>District W</c:v>
                </c:pt>
                <c:pt idx="23">
                  <c:v>District X</c:v>
                </c:pt>
              </c:strCache>
            </c:strRef>
          </c:cat>
          <c:val>
            <c:numRef>
              <c:f>Sheet1!$D$2:$D$25</c:f>
              <c:numCache>
                <c:formatCode>0%</c:formatCode>
                <c:ptCount val="24"/>
                <c:pt idx="0">
                  <c:v>0.33</c:v>
                </c:pt>
                <c:pt idx="1">
                  <c:v>0.26</c:v>
                </c:pt>
                <c:pt idx="2">
                  <c:v>0.25</c:v>
                </c:pt>
                <c:pt idx="3">
                  <c:v>0.25</c:v>
                </c:pt>
                <c:pt idx="4">
                  <c:v>0.23</c:v>
                </c:pt>
                <c:pt idx="5">
                  <c:v>0.2</c:v>
                </c:pt>
                <c:pt idx="6">
                  <c:v>0.18</c:v>
                </c:pt>
                <c:pt idx="7">
                  <c:v>0.17</c:v>
                </c:pt>
                <c:pt idx="8">
                  <c:v>0.17</c:v>
                </c:pt>
                <c:pt idx="9">
                  <c:v>0.13</c:v>
                </c:pt>
                <c:pt idx="10">
                  <c:v>0.11</c:v>
                </c:pt>
                <c:pt idx="11">
                  <c:v>0.11</c:v>
                </c:pt>
                <c:pt idx="12">
                  <c:v>0.1</c:v>
                </c:pt>
                <c:pt idx="13">
                  <c:v>0.1</c:v>
                </c:pt>
                <c:pt idx="14">
                  <c:v>0.09</c:v>
                </c:pt>
                <c:pt idx="15">
                  <c:v>0.09</c:v>
                </c:pt>
                <c:pt idx="16">
                  <c:v>0.08</c:v>
                </c:pt>
                <c:pt idx="17">
                  <c:v>0.06</c:v>
                </c:pt>
                <c:pt idx="18">
                  <c:v>0.05</c:v>
                </c:pt>
                <c:pt idx="19">
                  <c:v>0.03</c:v>
                </c:pt>
                <c:pt idx="20">
                  <c:v>0.02</c:v>
                </c:pt>
                <c:pt idx="21">
                  <c:v>0.02</c:v>
                </c:pt>
                <c:pt idx="22">
                  <c:v>0.01</c:v>
                </c:pt>
                <c:pt idx="23">
                  <c:v>0</c:v>
                </c:pt>
              </c:numCache>
            </c:numRef>
          </c:val>
          <c:extLst>
            <c:ext xmlns:c16="http://schemas.microsoft.com/office/drawing/2014/chart" uri="{C3380CC4-5D6E-409C-BE32-E72D297353CC}">
              <c16:uniqueId val="{00000000-735B-489D-979C-325DACEB2AA5}"/>
            </c:ext>
          </c:extLst>
        </c:ser>
        <c:ser>
          <c:idx val="1"/>
          <c:order val="1"/>
          <c:tx>
            <c:strRef>
              <c:f>Sheet1!$E$1</c:f>
              <c:strCache>
                <c:ptCount val="1"/>
                <c:pt idx="0">
                  <c:v>Time &amp; Attention</c:v>
                </c:pt>
              </c:strCache>
            </c:strRef>
          </c:tx>
          <c:spPr>
            <a:solidFill>
              <a:srgbClr val="E1EB96"/>
            </a:solidFill>
            <a:ln>
              <a:noFill/>
            </a:ln>
            <a:effectLst/>
          </c:spPr>
          <c:invertIfNegative val="0"/>
          <c:cat>
            <c:strRef>
              <c:f>Sheet1!$C$2:$C$25</c:f>
              <c:strCache>
                <c:ptCount val="24"/>
                <c:pt idx="0">
                  <c:v>District T</c:v>
                </c:pt>
                <c:pt idx="1">
                  <c:v>District E</c:v>
                </c:pt>
                <c:pt idx="2">
                  <c:v>District C</c:v>
                </c:pt>
                <c:pt idx="3">
                  <c:v>District F</c:v>
                </c:pt>
                <c:pt idx="4">
                  <c:v>District D</c:v>
                </c:pt>
                <c:pt idx="5">
                  <c:v>District Q</c:v>
                </c:pt>
                <c:pt idx="6">
                  <c:v>District J</c:v>
                </c:pt>
                <c:pt idx="7">
                  <c:v>District G</c:v>
                </c:pt>
                <c:pt idx="8">
                  <c:v>District V</c:v>
                </c:pt>
                <c:pt idx="9">
                  <c:v>District B</c:v>
                </c:pt>
                <c:pt idx="10">
                  <c:v>District A</c:v>
                </c:pt>
                <c:pt idx="11">
                  <c:v>District I</c:v>
                </c:pt>
                <c:pt idx="12">
                  <c:v>District L</c:v>
                </c:pt>
                <c:pt idx="13">
                  <c:v>District O</c:v>
                </c:pt>
                <c:pt idx="14">
                  <c:v>District K</c:v>
                </c:pt>
                <c:pt idx="15">
                  <c:v>District S</c:v>
                </c:pt>
                <c:pt idx="16">
                  <c:v>District U</c:v>
                </c:pt>
                <c:pt idx="17">
                  <c:v>District H</c:v>
                </c:pt>
                <c:pt idx="18">
                  <c:v>District M</c:v>
                </c:pt>
                <c:pt idx="19">
                  <c:v>District R</c:v>
                </c:pt>
                <c:pt idx="20">
                  <c:v>District N</c:v>
                </c:pt>
                <c:pt idx="21">
                  <c:v>District P</c:v>
                </c:pt>
                <c:pt idx="22">
                  <c:v>District W</c:v>
                </c:pt>
                <c:pt idx="23">
                  <c:v>District X</c:v>
                </c:pt>
              </c:strCache>
            </c:strRef>
          </c:cat>
          <c:val>
            <c:numRef>
              <c:f>Sheet1!$E$2:$E$25</c:f>
              <c:numCache>
                <c:formatCode>0%</c:formatCode>
                <c:ptCount val="24"/>
                <c:pt idx="0">
                  <c:v>0.49</c:v>
                </c:pt>
                <c:pt idx="1">
                  <c:v>0.28000000000000003</c:v>
                </c:pt>
                <c:pt idx="2">
                  <c:v>0.16</c:v>
                </c:pt>
                <c:pt idx="3">
                  <c:v>0.06</c:v>
                </c:pt>
                <c:pt idx="4">
                  <c:v>0.13</c:v>
                </c:pt>
                <c:pt idx="5">
                  <c:v>0.33</c:v>
                </c:pt>
                <c:pt idx="6">
                  <c:v>0.14000000000000001</c:v>
                </c:pt>
                <c:pt idx="7">
                  <c:v>0.22</c:v>
                </c:pt>
                <c:pt idx="8">
                  <c:v>0.18</c:v>
                </c:pt>
                <c:pt idx="9">
                  <c:v>0.21</c:v>
                </c:pt>
                <c:pt idx="10">
                  <c:v>0.22</c:v>
                </c:pt>
                <c:pt idx="11">
                  <c:v>0.26</c:v>
                </c:pt>
                <c:pt idx="12">
                  <c:v>0.23</c:v>
                </c:pt>
                <c:pt idx="13">
                  <c:v>0.4</c:v>
                </c:pt>
                <c:pt idx="14">
                  <c:v>0.08</c:v>
                </c:pt>
                <c:pt idx="15">
                  <c:v>0.19</c:v>
                </c:pt>
                <c:pt idx="16">
                  <c:v>0.22</c:v>
                </c:pt>
                <c:pt idx="17">
                  <c:v>0.21</c:v>
                </c:pt>
                <c:pt idx="18">
                  <c:v>0.16</c:v>
                </c:pt>
                <c:pt idx="19">
                  <c:v>0.15</c:v>
                </c:pt>
                <c:pt idx="20">
                  <c:v>0.44</c:v>
                </c:pt>
                <c:pt idx="21">
                  <c:v>0.27</c:v>
                </c:pt>
                <c:pt idx="22">
                  <c:v>0.02</c:v>
                </c:pt>
                <c:pt idx="23">
                  <c:v>0.56999999999999995</c:v>
                </c:pt>
              </c:numCache>
            </c:numRef>
          </c:val>
          <c:extLst>
            <c:ext xmlns:c16="http://schemas.microsoft.com/office/drawing/2014/chart" uri="{C3380CC4-5D6E-409C-BE32-E72D297353CC}">
              <c16:uniqueId val="{00000001-735B-489D-979C-325DACEB2AA5}"/>
            </c:ext>
          </c:extLst>
        </c:ser>
        <c:ser>
          <c:idx val="2"/>
          <c:order val="2"/>
          <c:tx>
            <c:strRef>
              <c:f>Sheet1!$F$1</c:f>
              <c:strCache>
                <c:ptCount val="1"/>
                <c:pt idx="0">
                  <c:v>The Teaching Job</c:v>
                </c:pt>
              </c:strCache>
            </c:strRef>
          </c:tx>
          <c:spPr>
            <a:solidFill>
              <a:srgbClr val="EDB881"/>
            </a:solidFill>
            <a:ln>
              <a:noFill/>
            </a:ln>
            <a:effectLst/>
          </c:spPr>
          <c:invertIfNegative val="0"/>
          <c:cat>
            <c:strRef>
              <c:f>Sheet1!$C$2:$C$25</c:f>
              <c:strCache>
                <c:ptCount val="24"/>
                <c:pt idx="0">
                  <c:v>District T</c:v>
                </c:pt>
                <c:pt idx="1">
                  <c:v>District E</c:v>
                </c:pt>
                <c:pt idx="2">
                  <c:v>District C</c:v>
                </c:pt>
                <c:pt idx="3">
                  <c:v>District F</c:v>
                </c:pt>
                <c:pt idx="4">
                  <c:v>District D</c:v>
                </c:pt>
                <c:pt idx="5">
                  <c:v>District Q</c:v>
                </c:pt>
                <c:pt idx="6">
                  <c:v>District J</c:v>
                </c:pt>
                <c:pt idx="7">
                  <c:v>District G</c:v>
                </c:pt>
                <c:pt idx="8">
                  <c:v>District V</c:v>
                </c:pt>
                <c:pt idx="9">
                  <c:v>District B</c:v>
                </c:pt>
                <c:pt idx="10">
                  <c:v>District A</c:v>
                </c:pt>
                <c:pt idx="11">
                  <c:v>District I</c:v>
                </c:pt>
                <c:pt idx="12">
                  <c:v>District L</c:v>
                </c:pt>
                <c:pt idx="13">
                  <c:v>District O</c:v>
                </c:pt>
                <c:pt idx="14">
                  <c:v>District K</c:v>
                </c:pt>
                <c:pt idx="15">
                  <c:v>District S</c:v>
                </c:pt>
                <c:pt idx="16">
                  <c:v>District U</c:v>
                </c:pt>
                <c:pt idx="17">
                  <c:v>District H</c:v>
                </c:pt>
                <c:pt idx="18">
                  <c:v>District M</c:v>
                </c:pt>
                <c:pt idx="19">
                  <c:v>District R</c:v>
                </c:pt>
                <c:pt idx="20">
                  <c:v>District N</c:v>
                </c:pt>
                <c:pt idx="21">
                  <c:v>District P</c:v>
                </c:pt>
                <c:pt idx="22">
                  <c:v>District W</c:v>
                </c:pt>
                <c:pt idx="23">
                  <c:v>District X</c:v>
                </c:pt>
              </c:strCache>
            </c:strRef>
          </c:cat>
          <c:val>
            <c:numRef>
              <c:f>Sheet1!$F$2:$F$25</c:f>
              <c:numCache>
                <c:formatCode>0%</c:formatCode>
                <c:ptCount val="24"/>
                <c:pt idx="0">
                  <c:v>0</c:v>
                </c:pt>
                <c:pt idx="1">
                  <c:v>0</c:v>
                </c:pt>
                <c:pt idx="2">
                  <c:v>0.21</c:v>
                </c:pt>
                <c:pt idx="3">
                  <c:v>0</c:v>
                </c:pt>
                <c:pt idx="4">
                  <c:v>0.01</c:v>
                </c:pt>
                <c:pt idx="5">
                  <c:v>0.03</c:v>
                </c:pt>
                <c:pt idx="6">
                  <c:v>0.01</c:v>
                </c:pt>
                <c:pt idx="7">
                  <c:v>0.06</c:v>
                </c:pt>
                <c:pt idx="8">
                  <c:v>0</c:v>
                </c:pt>
                <c:pt idx="9">
                  <c:v>0.03</c:v>
                </c:pt>
                <c:pt idx="10">
                  <c:v>0.02</c:v>
                </c:pt>
                <c:pt idx="11">
                  <c:v>0</c:v>
                </c:pt>
                <c:pt idx="12">
                  <c:v>0</c:v>
                </c:pt>
                <c:pt idx="13">
                  <c:v>0</c:v>
                </c:pt>
                <c:pt idx="14">
                  <c:v>0.01</c:v>
                </c:pt>
                <c:pt idx="15">
                  <c:v>0</c:v>
                </c:pt>
                <c:pt idx="16">
                  <c:v>0</c:v>
                </c:pt>
                <c:pt idx="17">
                  <c:v>0.24</c:v>
                </c:pt>
                <c:pt idx="18">
                  <c:v>0.05</c:v>
                </c:pt>
                <c:pt idx="19">
                  <c:v>0</c:v>
                </c:pt>
                <c:pt idx="20">
                  <c:v>0.05</c:v>
                </c:pt>
                <c:pt idx="21">
                  <c:v>0</c:v>
                </c:pt>
                <c:pt idx="22">
                  <c:v>0</c:v>
                </c:pt>
                <c:pt idx="23">
                  <c:v>0</c:v>
                </c:pt>
              </c:numCache>
            </c:numRef>
          </c:val>
          <c:extLst>
            <c:ext xmlns:c16="http://schemas.microsoft.com/office/drawing/2014/chart" uri="{C3380CC4-5D6E-409C-BE32-E72D297353CC}">
              <c16:uniqueId val="{00000002-735B-489D-979C-325DACEB2AA5}"/>
            </c:ext>
          </c:extLst>
        </c:ser>
        <c:ser>
          <c:idx val="3"/>
          <c:order val="3"/>
          <c:tx>
            <c:strRef>
              <c:f>Sheet1!$G$1</c:f>
              <c:strCache>
                <c:ptCount val="1"/>
                <c:pt idx="0">
                  <c:v>Relationships &amp; Social-Emotional Supports</c:v>
                </c:pt>
              </c:strCache>
            </c:strRef>
          </c:tx>
          <c:spPr>
            <a:solidFill>
              <a:srgbClr val="D6B9D6"/>
            </a:solidFill>
            <a:ln>
              <a:noFill/>
            </a:ln>
            <a:effectLst/>
          </c:spPr>
          <c:invertIfNegative val="0"/>
          <c:cat>
            <c:strRef>
              <c:f>Sheet1!$C$2:$C$25</c:f>
              <c:strCache>
                <c:ptCount val="24"/>
                <c:pt idx="0">
                  <c:v>District T</c:v>
                </c:pt>
                <c:pt idx="1">
                  <c:v>District E</c:v>
                </c:pt>
                <c:pt idx="2">
                  <c:v>District C</c:v>
                </c:pt>
                <c:pt idx="3">
                  <c:v>District F</c:v>
                </c:pt>
                <c:pt idx="4">
                  <c:v>District D</c:v>
                </c:pt>
                <c:pt idx="5">
                  <c:v>District Q</c:v>
                </c:pt>
                <c:pt idx="6">
                  <c:v>District J</c:v>
                </c:pt>
                <c:pt idx="7">
                  <c:v>District G</c:v>
                </c:pt>
                <c:pt idx="8">
                  <c:v>District V</c:v>
                </c:pt>
                <c:pt idx="9">
                  <c:v>District B</c:v>
                </c:pt>
                <c:pt idx="10">
                  <c:v>District A</c:v>
                </c:pt>
                <c:pt idx="11">
                  <c:v>District I</c:v>
                </c:pt>
                <c:pt idx="12">
                  <c:v>District L</c:v>
                </c:pt>
                <c:pt idx="13">
                  <c:v>District O</c:v>
                </c:pt>
                <c:pt idx="14">
                  <c:v>District K</c:v>
                </c:pt>
                <c:pt idx="15">
                  <c:v>District S</c:v>
                </c:pt>
                <c:pt idx="16">
                  <c:v>District U</c:v>
                </c:pt>
                <c:pt idx="17">
                  <c:v>District H</c:v>
                </c:pt>
                <c:pt idx="18">
                  <c:v>District M</c:v>
                </c:pt>
                <c:pt idx="19">
                  <c:v>District R</c:v>
                </c:pt>
                <c:pt idx="20">
                  <c:v>District N</c:v>
                </c:pt>
                <c:pt idx="21">
                  <c:v>District P</c:v>
                </c:pt>
                <c:pt idx="22">
                  <c:v>District W</c:v>
                </c:pt>
                <c:pt idx="23">
                  <c:v>District X</c:v>
                </c:pt>
              </c:strCache>
            </c:strRef>
          </c:cat>
          <c:val>
            <c:numRef>
              <c:f>Sheet1!$G$2:$G$25</c:f>
              <c:numCache>
                <c:formatCode>0%</c:formatCode>
                <c:ptCount val="24"/>
                <c:pt idx="0">
                  <c:v>0</c:v>
                </c:pt>
                <c:pt idx="1">
                  <c:v>0.03</c:v>
                </c:pt>
                <c:pt idx="2">
                  <c:v>0</c:v>
                </c:pt>
                <c:pt idx="3">
                  <c:v>0.03</c:v>
                </c:pt>
                <c:pt idx="4">
                  <c:v>0.08</c:v>
                </c:pt>
                <c:pt idx="5">
                  <c:v>0.06</c:v>
                </c:pt>
                <c:pt idx="6">
                  <c:v>0.04</c:v>
                </c:pt>
                <c:pt idx="7">
                  <c:v>0.03</c:v>
                </c:pt>
                <c:pt idx="8">
                  <c:v>0</c:v>
                </c:pt>
                <c:pt idx="9">
                  <c:v>0.03</c:v>
                </c:pt>
                <c:pt idx="10">
                  <c:v>0.09</c:v>
                </c:pt>
                <c:pt idx="11">
                  <c:v>0.08</c:v>
                </c:pt>
                <c:pt idx="12">
                  <c:v>7.0000000000000007E-2</c:v>
                </c:pt>
                <c:pt idx="13">
                  <c:v>0.04</c:v>
                </c:pt>
                <c:pt idx="14">
                  <c:v>0.01</c:v>
                </c:pt>
                <c:pt idx="15">
                  <c:v>0.01</c:v>
                </c:pt>
                <c:pt idx="16">
                  <c:v>0.12</c:v>
                </c:pt>
                <c:pt idx="17">
                  <c:v>0.03</c:v>
                </c:pt>
                <c:pt idx="18">
                  <c:v>0.08</c:v>
                </c:pt>
                <c:pt idx="19">
                  <c:v>0.09</c:v>
                </c:pt>
                <c:pt idx="20">
                  <c:v>0.2</c:v>
                </c:pt>
                <c:pt idx="21">
                  <c:v>0.05</c:v>
                </c:pt>
                <c:pt idx="22">
                  <c:v>0.15</c:v>
                </c:pt>
                <c:pt idx="23">
                  <c:v>0.08</c:v>
                </c:pt>
              </c:numCache>
            </c:numRef>
          </c:val>
          <c:extLst>
            <c:ext xmlns:c16="http://schemas.microsoft.com/office/drawing/2014/chart" uri="{C3380CC4-5D6E-409C-BE32-E72D297353CC}">
              <c16:uniqueId val="{00000003-735B-489D-979C-325DACEB2AA5}"/>
            </c:ext>
          </c:extLst>
        </c:ser>
        <c:ser>
          <c:idx val="4"/>
          <c:order val="4"/>
          <c:tx>
            <c:strRef>
              <c:f>Sheet1!$H$1</c:f>
              <c:strCache>
                <c:ptCount val="1"/>
                <c:pt idx="0">
                  <c:v>Family &amp; Community Partnerships</c:v>
                </c:pt>
              </c:strCache>
            </c:strRef>
          </c:tx>
          <c:spPr>
            <a:solidFill>
              <a:srgbClr val="FAC6D2"/>
            </a:solidFill>
            <a:ln>
              <a:noFill/>
            </a:ln>
            <a:effectLst/>
          </c:spPr>
          <c:invertIfNegative val="0"/>
          <c:cat>
            <c:strRef>
              <c:f>Sheet1!$C$2:$C$25</c:f>
              <c:strCache>
                <c:ptCount val="24"/>
                <c:pt idx="0">
                  <c:v>District T</c:v>
                </c:pt>
                <c:pt idx="1">
                  <c:v>District E</c:v>
                </c:pt>
                <c:pt idx="2">
                  <c:v>District C</c:v>
                </c:pt>
                <c:pt idx="3">
                  <c:v>District F</c:v>
                </c:pt>
                <c:pt idx="4">
                  <c:v>District D</c:v>
                </c:pt>
                <c:pt idx="5">
                  <c:v>District Q</c:v>
                </c:pt>
                <c:pt idx="6">
                  <c:v>District J</c:v>
                </c:pt>
                <c:pt idx="7">
                  <c:v>District G</c:v>
                </c:pt>
                <c:pt idx="8">
                  <c:v>District V</c:v>
                </c:pt>
                <c:pt idx="9">
                  <c:v>District B</c:v>
                </c:pt>
                <c:pt idx="10">
                  <c:v>District A</c:v>
                </c:pt>
                <c:pt idx="11">
                  <c:v>District I</c:v>
                </c:pt>
                <c:pt idx="12">
                  <c:v>District L</c:v>
                </c:pt>
                <c:pt idx="13">
                  <c:v>District O</c:v>
                </c:pt>
                <c:pt idx="14">
                  <c:v>District K</c:v>
                </c:pt>
                <c:pt idx="15">
                  <c:v>District S</c:v>
                </c:pt>
                <c:pt idx="16">
                  <c:v>District U</c:v>
                </c:pt>
                <c:pt idx="17">
                  <c:v>District H</c:v>
                </c:pt>
                <c:pt idx="18">
                  <c:v>District M</c:v>
                </c:pt>
                <c:pt idx="19">
                  <c:v>District R</c:v>
                </c:pt>
                <c:pt idx="20">
                  <c:v>District N</c:v>
                </c:pt>
                <c:pt idx="21">
                  <c:v>District P</c:v>
                </c:pt>
                <c:pt idx="22">
                  <c:v>District W</c:v>
                </c:pt>
                <c:pt idx="23">
                  <c:v>District X</c:v>
                </c:pt>
              </c:strCache>
            </c:strRef>
          </c:cat>
          <c:val>
            <c:numRef>
              <c:f>Sheet1!$H$2:$H$25</c:f>
              <c:numCache>
                <c:formatCode>0%</c:formatCode>
                <c:ptCount val="24"/>
                <c:pt idx="0">
                  <c:v>0</c:v>
                </c:pt>
                <c:pt idx="1">
                  <c:v>0.04</c:v>
                </c:pt>
                <c:pt idx="2">
                  <c:v>7.0000000000000007E-2</c:v>
                </c:pt>
                <c:pt idx="3">
                  <c:v>0</c:v>
                </c:pt>
                <c:pt idx="4">
                  <c:v>0.04</c:v>
                </c:pt>
                <c:pt idx="5">
                  <c:v>0</c:v>
                </c:pt>
                <c:pt idx="6">
                  <c:v>0.12</c:v>
                </c:pt>
                <c:pt idx="7">
                  <c:v>0.01</c:v>
                </c:pt>
                <c:pt idx="8">
                  <c:v>0</c:v>
                </c:pt>
                <c:pt idx="9">
                  <c:v>0.05</c:v>
                </c:pt>
                <c:pt idx="10">
                  <c:v>0.01</c:v>
                </c:pt>
                <c:pt idx="11">
                  <c:v>0.04</c:v>
                </c:pt>
                <c:pt idx="12">
                  <c:v>0</c:v>
                </c:pt>
                <c:pt idx="13">
                  <c:v>0</c:v>
                </c:pt>
                <c:pt idx="14">
                  <c:v>0</c:v>
                </c:pt>
                <c:pt idx="15">
                  <c:v>0</c:v>
                </c:pt>
                <c:pt idx="16">
                  <c:v>0</c:v>
                </c:pt>
                <c:pt idx="17">
                  <c:v>0.09</c:v>
                </c:pt>
                <c:pt idx="18">
                  <c:v>0.08</c:v>
                </c:pt>
                <c:pt idx="19">
                  <c:v>0.02</c:v>
                </c:pt>
                <c:pt idx="20">
                  <c:v>0</c:v>
                </c:pt>
                <c:pt idx="21">
                  <c:v>0.01</c:v>
                </c:pt>
                <c:pt idx="22">
                  <c:v>0.14000000000000001</c:v>
                </c:pt>
                <c:pt idx="23">
                  <c:v>0.03</c:v>
                </c:pt>
              </c:numCache>
            </c:numRef>
          </c:val>
          <c:extLst>
            <c:ext xmlns:c16="http://schemas.microsoft.com/office/drawing/2014/chart" uri="{C3380CC4-5D6E-409C-BE32-E72D297353CC}">
              <c16:uniqueId val="{00000004-735B-489D-979C-325DACEB2AA5}"/>
            </c:ext>
          </c:extLst>
        </c:ser>
        <c:ser>
          <c:idx val="5"/>
          <c:order val="5"/>
          <c:tx>
            <c:strRef>
              <c:f>Sheet1!$I$1</c:f>
              <c:strCache>
                <c:ptCount val="1"/>
                <c:pt idx="0">
                  <c:v>Facilities</c:v>
                </c:pt>
              </c:strCache>
            </c:strRef>
          </c:tx>
          <c:spPr>
            <a:solidFill>
              <a:schemeClr val="bg2">
                <a:lumMod val="85000"/>
              </a:schemeClr>
            </a:solidFill>
            <a:ln>
              <a:noFill/>
            </a:ln>
            <a:effectLst/>
          </c:spPr>
          <c:invertIfNegative val="0"/>
          <c:cat>
            <c:strRef>
              <c:f>Sheet1!$C$2:$C$25</c:f>
              <c:strCache>
                <c:ptCount val="24"/>
                <c:pt idx="0">
                  <c:v>District T</c:v>
                </c:pt>
                <c:pt idx="1">
                  <c:v>District E</c:v>
                </c:pt>
                <c:pt idx="2">
                  <c:v>District C</c:v>
                </c:pt>
                <c:pt idx="3">
                  <c:v>District F</c:v>
                </c:pt>
                <c:pt idx="4">
                  <c:v>District D</c:v>
                </c:pt>
                <c:pt idx="5">
                  <c:v>District Q</c:v>
                </c:pt>
                <c:pt idx="6">
                  <c:v>District J</c:v>
                </c:pt>
                <c:pt idx="7">
                  <c:v>District G</c:v>
                </c:pt>
                <c:pt idx="8">
                  <c:v>District V</c:v>
                </c:pt>
                <c:pt idx="9">
                  <c:v>District B</c:v>
                </c:pt>
                <c:pt idx="10">
                  <c:v>District A</c:v>
                </c:pt>
                <c:pt idx="11">
                  <c:v>District I</c:v>
                </c:pt>
                <c:pt idx="12">
                  <c:v>District L</c:v>
                </c:pt>
                <c:pt idx="13">
                  <c:v>District O</c:v>
                </c:pt>
                <c:pt idx="14">
                  <c:v>District K</c:v>
                </c:pt>
                <c:pt idx="15">
                  <c:v>District S</c:v>
                </c:pt>
                <c:pt idx="16">
                  <c:v>District U</c:v>
                </c:pt>
                <c:pt idx="17">
                  <c:v>District H</c:v>
                </c:pt>
                <c:pt idx="18">
                  <c:v>District M</c:v>
                </c:pt>
                <c:pt idx="19">
                  <c:v>District R</c:v>
                </c:pt>
                <c:pt idx="20">
                  <c:v>District N</c:v>
                </c:pt>
                <c:pt idx="21">
                  <c:v>District P</c:v>
                </c:pt>
                <c:pt idx="22">
                  <c:v>District W</c:v>
                </c:pt>
                <c:pt idx="23">
                  <c:v>District X</c:v>
                </c:pt>
              </c:strCache>
            </c:strRef>
          </c:cat>
          <c:val>
            <c:numRef>
              <c:f>Sheet1!$I$2:$I$25</c:f>
              <c:numCache>
                <c:formatCode>0%</c:formatCode>
                <c:ptCount val="24"/>
                <c:pt idx="0">
                  <c:v>0</c:v>
                </c:pt>
                <c:pt idx="1">
                  <c:v>0.2</c:v>
                </c:pt>
                <c:pt idx="2">
                  <c:v>0.09</c:v>
                </c:pt>
                <c:pt idx="3">
                  <c:v>0.25</c:v>
                </c:pt>
                <c:pt idx="4">
                  <c:v>0.01</c:v>
                </c:pt>
                <c:pt idx="5">
                  <c:v>0.06</c:v>
                </c:pt>
                <c:pt idx="6">
                  <c:v>0.15</c:v>
                </c:pt>
                <c:pt idx="7">
                  <c:v>0.26</c:v>
                </c:pt>
                <c:pt idx="8">
                  <c:v>0.43</c:v>
                </c:pt>
                <c:pt idx="9">
                  <c:v>0.28000000000000003</c:v>
                </c:pt>
                <c:pt idx="10">
                  <c:v>0.02</c:v>
                </c:pt>
                <c:pt idx="11">
                  <c:v>0.02</c:v>
                </c:pt>
                <c:pt idx="12">
                  <c:v>0.47</c:v>
                </c:pt>
                <c:pt idx="13">
                  <c:v>7.0000000000000007E-2</c:v>
                </c:pt>
                <c:pt idx="14">
                  <c:v>0.42</c:v>
                </c:pt>
                <c:pt idx="15">
                  <c:v>0.56999999999999995</c:v>
                </c:pt>
                <c:pt idx="16">
                  <c:v>0.47</c:v>
                </c:pt>
                <c:pt idx="17">
                  <c:v>0</c:v>
                </c:pt>
                <c:pt idx="18">
                  <c:v>0</c:v>
                </c:pt>
                <c:pt idx="19">
                  <c:v>0.36</c:v>
                </c:pt>
                <c:pt idx="20">
                  <c:v>0.01</c:v>
                </c:pt>
                <c:pt idx="21">
                  <c:v>0.23</c:v>
                </c:pt>
                <c:pt idx="22">
                  <c:v>0.33</c:v>
                </c:pt>
                <c:pt idx="23">
                  <c:v>0</c:v>
                </c:pt>
              </c:numCache>
            </c:numRef>
          </c:val>
          <c:extLst>
            <c:ext xmlns:c16="http://schemas.microsoft.com/office/drawing/2014/chart" uri="{C3380CC4-5D6E-409C-BE32-E72D297353CC}">
              <c16:uniqueId val="{00000005-735B-489D-979C-325DACEB2AA5}"/>
            </c:ext>
          </c:extLst>
        </c:ser>
        <c:ser>
          <c:idx val="6"/>
          <c:order val="6"/>
          <c:tx>
            <c:strRef>
              <c:f>Sheet1!$J$1</c:f>
              <c:strCache>
                <c:ptCount val="1"/>
                <c:pt idx="0">
                  <c:v>Health &amp; Safety</c:v>
                </c:pt>
              </c:strCache>
            </c:strRef>
          </c:tx>
          <c:spPr>
            <a:solidFill>
              <a:schemeClr val="bg2">
                <a:lumMod val="75000"/>
              </a:schemeClr>
            </a:solidFill>
            <a:ln>
              <a:noFill/>
            </a:ln>
            <a:effectLst/>
          </c:spPr>
          <c:invertIfNegative val="0"/>
          <c:cat>
            <c:strRef>
              <c:f>Sheet1!$C$2:$C$25</c:f>
              <c:strCache>
                <c:ptCount val="24"/>
                <c:pt idx="0">
                  <c:v>District T</c:v>
                </c:pt>
                <c:pt idx="1">
                  <c:v>District E</c:v>
                </c:pt>
                <c:pt idx="2">
                  <c:v>District C</c:v>
                </c:pt>
                <c:pt idx="3">
                  <c:v>District F</c:v>
                </c:pt>
                <c:pt idx="4">
                  <c:v>District D</c:v>
                </c:pt>
                <c:pt idx="5">
                  <c:v>District Q</c:v>
                </c:pt>
                <c:pt idx="6">
                  <c:v>District J</c:v>
                </c:pt>
                <c:pt idx="7">
                  <c:v>District G</c:v>
                </c:pt>
                <c:pt idx="8">
                  <c:v>District V</c:v>
                </c:pt>
                <c:pt idx="9">
                  <c:v>District B</c:v>
                </c:pt>
                <c:pt idx="10">
                  <c:v>District A</c:v>
                </c:pt>
                <c:pt idx="11">
                  <c:v>District I</c:v>
                </c:pt>
                <c:pt idx="12">
                  <c:v>District L</c:v>
                </c:pt>
                <c:pt idx="13">
                  <c:v>District O</c:v>
                </c:pt>
                <c:pt idx="14">
                  <c:v>District K</c:v>
                </c:pt>
                <c:pt idx="15">
                  <c:v>District S</c:v>
                </c:pt>
                <c:pt idx="16">
                  <c:v>District U</c:v>
                </c:pt>
                <c:pt idx="17">
                  <c:v>District H</c:v>
                </c:pt>
                <c:pt idx="18">
                  <c:v>District M</c:v>
                </c:pt>
                <c:pt idx="19">
                  <c:v>District R</c:v>
                </c:pt>
                <c:pt idx="20">
                  <c:v>District N</c:v>
                </c:pt>
                <c:pt idx="21">
                  <c:v>District P</c:v>
                </c:pt>
                <c:pt idx="22">
                  <c:v>District W</c:v>
                </c:pt>
                <c:pt idx="23">
                  <c:v>District X</c:v>
                </c:pt>
              </c:strCache>
            </c:strRef>
          </c:cat>
          <c:val>
            <c:numRef>
              <c:f>Sheet1!$J$2:$J$25</c:f>
              <c:numCache>
                <c:formatCode>0%</c:formatCode>
                <c:ptCount val="24"/>
                <c:pt idx="0">
                  <c:v>0.09</c:v>
                </c:pt>
                <c:pt idx="1">
                  <c:v>7.0000000000000007E-2</c:v>
                </c:pt>
                <c:pt idx="2">
                  <c:v>0.09</c:v>
                </c:pt>
                <c:pt idx="3">
                  <c:v>0</c:v>
                </c:pt>
                <c:pt idx="4">
                  <c:v>0.04</c:v>
                </c:pt>
                <c:pt idx="5">
                  <c:v>0.01</c:v>
                </c:pt>
                <c:pt idx="6">
                  <c:v>0.05</c:v>
                </c:pt>
                <c:pt idx="7">
                  <c:v>0.05</c:v>
                </c:pt>
                <c:pt idx="8">
                  <c:v>0.03</c:v>
                </c:pt>
                <c:pt idx="9">
                  <c:v>0</c:v>
                </c:pt>
                <c:pt idx="10">
                  <c:v>0.1</c:v>
                </c:pt>
                <c:pt idx="11">
                  <c:v>0.12</c:v>
                </c:pt>
                <c:pt idx="12">
                  <c:v>0.02</c:v>
                </c:pt>
                <c:pt idx="13">
                  <c:v>0.15</c:v>
                </c:pt>
                <c:pt idx="14">
                  <c:v>0</c:v>
                </c:pt>
                <c:pt idx="15">
                  <c:v>0</c:v>
                </c:pt>
                <c:pt idx="16">
                  <c:v>0</c:v>
                </c:pt>
                <c:pt idx="17">
                  <c:v>0</c:v>
                </c:pt>
                <c:pt idx="18">
                  <c:v>0.14000000000000001</c:v>
                </c:pt>
                <c:pt idx="19">
                  <c:v>0.12</c:v>
                </c:pt>
                <c:pt idx="20">
                  <c:v>0.01</c:v>
                </c:pt>
                <c:pt idx="21">
                  <c:v>0.05</c:v>
                </c:pt>
                <c:pt idx="22">
                  <c:v>0.22</c:v>
                </c:pt>
                <c:pt idx="23">
                  <c:v>0.11</c:v>
                </c:pt>
              </c:numCache>
            </c:numRef>
          </c:val>
          <c:extLst>
            <c:ext xmlns:c16="http://schemas.microsoft.com/office/drawing/2014/chart" uri="{C3380CC4-5D6E-409C-BE32-E72D297353CC}">
              <c16:uniqueId val="{00000006-735B-489D-979C-325DACEB2AA5}"/>
            </c:ext>
          </c:extLst>
        </c:ser>
        <c:ser>
          <c:idx val="7"/>
          <c:order val="7"/>
          <c:tx>
            <c:strRef>
              <c:f>Sheet1!$K$1</c:f>
              <c:strCache>
                <c:ptCount val="1"/>
                <c:pt idx="0">
                  <c:v>Technology</c:v>
                </c:pt>
              </c:strCache>
            </c:strRef>
          </c:tx>
          <c:spPr>
            <a:solidFill>
              <a:schemeClr val="bg2">
                <a:lumMod val="65000"/>
              </a:schemeClr>
            </a:solidFill>
            <a:ln>
              <a:noFill/>
            </a:ln>
            <a:effectLst/>
          </c:spPr>
          <c:invertIfNegative val="0"/>
          <c:cat>
            <c:strRef>
              <c:f>Sheet1!$C$2:$C$25</c:f>
              <c:strCache>
                <c:ptCount val="24"/>
                <c:pt idx="0">
                  <c:v>District T</c:v>
                </c:pt>
                <c:pt idx="1">
                  <c:v>District E</c:v>
                </c:pt>
                <c:pt idx="2">
                  <c:v>District C</c:v>
                </c:pt>
                <c:pt idx="3">
                  <c:v>District F</c:v>
                </c:pt>
                <c:pt idx="4">
                  <c:v>District D</c:v>
                </c:pt>
                <c:pt idx="5">
                  <c:v>District Q</c:v>
                </c:pt>
                <c:pt idx="6">
                  <c:v>District J</c:v>
                </c:pt>
                <c:pt idx="7">
                  <c:v>District G</c:v>
                </c:pt>
                <c:pt idx="8">
                  <c:v>District V</c:v>
                </c:pt>
                <c:pt idx="9">
                  <c:v>District B</c:v>
                </c:pt>
                <c:pt idx="10">
                  <c:v>District A</c:v>
                </c:pt>
                <c:pt idx="11">
                  <c:v>District I</c:v>
                </c:pt>
                <c:pt idx="12">
                  <c:v>District L</c:v>
                </c:pt>
                <c:pt idx="13">
                  <c:v>District O</c:v>
                </c:pt>
                <c:pt idx="14">
                  <c:v>District K</c:v>
                </c:pt>
                <c:pt idx="15">
                  <c:v>District S</c:v>
                </c:pt>
                <c:pt idx="16">
                  <c:v>District U</c:v>
                </c:pt>
                <c:pt idx="17">
                  <c:v>District H</c:v>
                </c:pt>
                <c:pt idx="18">
                  <c:v>District M</c:v>
                </c:pt>
                <c:pt idx="19">
                  <c:v>District R</c:v>
                </c:pt>
                <c:pt idx="20">
                  <c:v>District N</c:v>
                </c:pt>
                <c:pt idx="21">
                  <c:v>District P</c:v>
                </c:pt>
                <c:pt idx="22">
                  <c:v>District W</c:v>
                </c:pt>
                <c:pt idx="23">
                  <c:v>District X</c:v>
                </c:pt>
              </c:strCache>
            </c:strRef>
          </c:cat>
          <c:val>
            <c:numRef>
              <c:f>Sheet1!$K$2:$K$25</c:f>
              <c:numCache>
                <c:formatCode>0%</c:formatCode>
                <c:ptCount val="24"/>
                <c:pt idx="0">
                  <c:v>0.08</c:v>
                </c:pt>
                <c:pt idx="1">
                  <c:v>0.08</c:v>
                </c:pt>
                <c:pt idx="2">
                  <c:v>0.08</c:v>
                </c:pt>
                <c:pt idx="3">
                  <c:v>0.21</c:v>
                </c:pt>
                <c:pt idx="4">
                  <c:v>0.09</c:v>
                </c:pt>
                <c:pt idx="5">
                  <c:v>0.28999999999999998</c:v>
                </c:pt>
                <c:pt idx="6">
                  <c:v>7.0000000000000007E-2</c:v>
                </c:pt>
                <c:pt idx="7">
                  <c:v>7.0000000000000007E-2</c:v>
                </c:pt>
                <c:pt idx="8">
                  <c:v>0.09</c:v>
                </c:pt>
                <c:pt idx="9">
                  <c:v>0.14000000000000001</c:v>
                </c:pt>
                <c:pt idx="10">
                  <c:v>0.11</c:v>
                </c:pt>
                <c:pt idx="11">
                  <c:v>0.25</c:v>
                </c:pt>
                <c:pt idx="12">
                  <c:v>0</c:v>
                </c:pt>
                <c:pt idx="13">
                  <c:v>0.08</c:v>
                </c:pt>
                <c:pt idx="14">
                  <c:v>0</c:v>
                </c:pt>
                <c:pt idx="15">
                  <c:v>0.13</c:v>
                </c:pt>
                <c:pt idx="16">
                  <c:v>0.02</c:v>
                </c:pt>
                <c:pt idx="17">
                  <c:v>0.06</c:v>
                </c:pt>
                <c:pt idx="18">
                  <c:v>0.12</c:v>
                </c:pt>
                <c:pt idx="19">
                  <c:v>0.19</c:v>
                </c:pt>
                <c:pt idx="20">
                  <c:v>0.03</c:v>
                </c:pt>
                <c:pt idx="21">
                  <c:v>0.12</c:v>
                </c:pt>
                <c:pt idx="22">
                  <c:v>0.06</c:v>
                </c:pt>
                <c:pt idx="23">
                  <c:v>0.09</c:v>
                </c:pt>
              </c:numCache>
            </c:numRef>
          </c:val>
          <c:extLst>
            <c:ext xmlns:c16="http://schemas.microsoft.com/office/drawing/2014/chart" uri="{C3380CC4-5D6E-409C-BE32-E72D297353CC}">
              <c16:uniqueId val="{00000007-735B-489D-979C-325DACEB2AA5}"/>
            </c:ext>
          </c:extLst>
        </c:ser>
        <c:ser>
          <c:idx val="8"/>
          <c:order val="8"/>
          <c:tx>
            <c:strRef>
              <c:f>Sheet1!$L$1</c:f>
              <c:strCache>
                <c:ptCount val="1"/>
                <c:pt idx="0">
                  <c:v>Other</c:v>
                </c:pt>
              </c:strCache>
            </c:strRef>
          </c:tx>
          <c:spPr>
            <a:solidFill>
              <a:schemeClr val="bg2">
                <a:lumMod val="50000"/>
              </a:schemeClr>
            </a:solidFill>
            <a:ln>
              <a:noFill/>
            </a:ln>
            <a:effectLst/>
          </c:spPr>
          <c:invertIfNegative val="0"/>
          <c:cat>
            <c:strRef>
              <c:f>Sheet1!$C$2:$C$25</c:f>
              <c:strCache>
                <c:ptCount val="24"/>
                <c:pt idx="0">
                  <c:v>District T</c:v>
                </c:pt>
                <c:pt idx="1">
                  <c:v>District E</c:v>
                </c:pt>
                <c:pt idx="2">
                  <c:v>District C</c:v>
                </c:pt>
                <c:pt idx="3">
                  <c:v>District F</c:v>
                </c:pt>
                <c:pt idx="4">
                  <c:v>District D</c:v>
                </c:pt>
                <c:pt idx="5">
                  <c:v>District Q</c:v>
                </c:pt>
                <c:pt idx="6">
                  <c:v>District J</c:v>
                </c:pt>
                <c:pt idx="7">
                  <c:v>District G</c:v>
                </c:pt>
                <c:pt idx="8">
                  <c:v>District V</c:v>
                </c:pt>
                <c:pt idx="9">
                  <c:v>District B</c:v>
                </c:pt>
                <c:pt idx="10">
                  <c:v>District A</c:v>
                </c:pt>
                <c:pt idx="11">
                  <c:v>District I</c:v>
                </c:pt>
                <c:pt idx="12">
                  <c:v>District L</c:v>
                </c:pt>
                <c:pt idx="13">
                  <c:v>District O</c:v>
                </c:pt>
                <c:pt idx="14">
                  <c:v>District K</c:v>
                </c:pt>
                <c:pt idx="15">
                  <c:v>District S</c:v>
                </c:pt>
                <c:pt idx="16">
                  <c:v>District U</c:v>
                </c:pt>
                <c:pt idx="17">
                  <c:v>District H</c:v>
                </c:pt>
                <c:pt idx="18">
                  <c:v>District M</c:v>
                </c:pt>
                <c:pt idx="19">
                  <c:v>District R</c:v>
                </c:pt>
                <c:pt idx="20">
                  <c:v>District N</c:v>
                </c:pt>
                <c:pt idx="21">
                  <c:v>District P</c:v>
                </c:pt>
                <c:pt idx="22">
                  <c:v>District W</c:v>
                </c:pt>
                <c:pt idx="23">
                  <c:v>District X</c:v>
                </c:pt>
              </c:strCache>
            </c:strRef>
          </c:cat>
          <c:val>
            <c:numRef>
              <c:f>Sheet1!$L$2:$L$25</c:f>
              <c:numCache>
                <c:formatCode>0%</c:formatCode>
                <c:ptCount val="24"/>
                <c:pt idx="0">
                  <c:v>0</c:v>
                </c:pt>
                <c:pt idx="1">
                  <c:v>0.04</c:v>
                </c:pt>
                <c:pt idx="2">
                  <c:v>0.05</c:v>
                </c:pt>
                <c:pt idx="3">
                  <c:v>0.2</c:v>
                </c:pt>
                <c:pt idx="4">
                  <c:v>0.37</c:v>
                </c:pt>
                <c:pt idx="5">
                  <c:v>0.02</c:v>
                </c:pt>
                <c:pt idx="6">
                  <c:v>0.16</c:v>
                </c:pt>
                <c:pt idx="7">
                  <c:v>0.13</c:v>
                </c:pt>
                <c:pt idx="8">
                  <c:v>0.1</c:v>
                </c:pt>
                <c:pt idx="9">
                  <c:v>0.13</c:v>
                </c:pt>
                <c:pt idx="10">
                  <c:v>0.32</c:v>
                </c:pt>
                <c:pt idx="11">
                  <c:v>0.12</c:v>
                </c:pt>
                <c:pt idx="12">
                  <c:v>0.11</c:v>
                </c:pt>
                <c:pt idx="13">
                  <c:v>7.0000000000000007E-2</c:v>
                </c:pt>
                <c:pt idx="14">
                  <c:v>0</c:v>
                </c:pt>
                <c:pt idx="15">
                  <c:v>0.01</c:v>
                </c:pt>
                <c:pt idx="16">
                  <c:v>0.09</c:v>
                </c:pt>
                <c:pt idx="17">
                  <c:v>0.31</c:v>
                </c:pt>
                <c:pt idx="18">
                  <c:v>0.14000000000000001</c:v>
                </c:pt>
                <c:pt idx="19">
                  <c:v>0.04</c:v>
                </c:pt>
                <c:pt idx="20">
                  <c:v>0.24</c:v>
                </c:pt>
                <c:pt idx="21">
                  <c:v>0.15</c:v>
                </c:pt>
                <c:pt idx="22">
                  <c:v>7.0000000000000007E-2</c:v>
                </c:pt>
                <c:pt idx="23">
                  <c:v>0.12</c:v>
                </c:pt>
              </c:numCache>
            </c:numRef>
          </c:val>
          <c:extLst>
            <c:ext xmlns:c16="http://schemas.microsoft.com/office/drawing/2014/chart" uri="{C3380CC4-5D6E-409C-BE32-E72D297353CC}">
              <c16:uniqueId val="{00000008-735B-489D-979C-325DACEB2AA5}"/>
            </c:ext>
          </c:extLst>
        </c:ser>
        <c:ser>
          <c:idx val="9"/>
          <c:order val="9"/>
          <c:tx>
            <c:strRef>
              <c:f>Sheet1!$M$1</c:f>
              <c:strCache>
                <c:ptCount val="1"/>
                <c:pt idx="0">
                  <c:v>Not Yet Allocated</c:v>
                </c:pt>
              </c:strCache>
            </c:strRef>
          </c:tx>
          <c:spPr>
            <a:solidFill>
              <a:schemeClr val="accent5">
                <a:lumMod val="75000"/>
              </a:schemeClr>
            </a:solidFill>
            <a:ln>
              <a:noFill/>
            </a:ln>
            <a:effectLst/>
          </c:spPr>
          <c:invertIfNegative val="0"/>
          <c:cat>
            <c:strRef>
              <c:f>Sheet1!$C$2:$C$25</c:f>
              <c:strCache>
                <c:ptCount val="24"/>
                <c:pt idx="0">
                  <c:v>District T</c:v>
                </c:pt>
                <c:pt idx="1">
                  <c:v>District E</c:v>
                </c:pt>
                <c:pt idx="2">
                  <c:v>District C</c:v>
                </c:pt>
                <c:pt idx="3">
                  <c:v>District F</c:v>
                </c:pt>
                <c:pt idx="4">
                  <c:v>District D</c:v>
                </c:pt>
                <c:pt idx="5">
                  <c:v>District Q</c:v>
                </c:pt>
                <c:pt idx="6">
                  <c:v>District J</c:v>
                </c:pt>
                <c:pt idx="7">
                  <c:v>District G</c:v>
                </c:pt>
                <c:pt idx="8">
                  <c:v>District V</c:v>
                </c:pt>
                <c:pt idx="9">
                  <c:v>District B</c:v>
                </c:pt>
                <c:pt idx="10">
                  <c:v>District A</c:v>
                </c:pt>
                <c:pt idx="11">
                  <c:v>District I</c:v>
                </c:pt>
                <c:pt idx="12">
                  <c:v>District L</c:v>
                </c:pt>
                <c:pt idx="13">
                  <c:v>District O</c:v>
                </c:pt>
                <c:pt idx="14">
                  <c:v>District K</c:v>
                </c:pt>
                <c:pt idx="15">
                  <c:v>District S</c:v>
                </c:pt>
                <c:pt idx="16">
                  <c:v>District U</c:v>
                </c:pt>
                <c:pt idx="17">
                  <c:v>District H</c:v>
                </c:pt>
                <c:pt idx="18">
                  <c:v>District M</c:v>
                </c:pt>
                <c:pt idx="19">
                  <c:v>District R</c:v>
                </c:pt>
                <c:pt idx="20">
                  <c:v>District N</c:v>
                </c:pt>
                <c:pt idx="21">
                  <c:v>District P</c:v>
                </c:pt>
                <c:pt idx="22">
                  <c:v>District W</c:v>
                </c:pt>
                <c:pt idx="23">
                  <c:v>District X</c:v>
                </c:pt>
              </c:strCache>
            </c:strRef>
          </c:cat>
          <c:val>
            <c:numRef>
              <c:f>Sheet1!$M$2:$M$25</c:f>
              <c:numCache>
                <c:formatCode>0%</c:formatCode>
                <c:ptCount val="24"/>
                <c:pt idx="0">
                  <c:v>0.01</c:v>
                </c:pt>
                <c:pt idx="1">
                  <c:v>0</c:v>
                </c:pt>
                <c:pt idx="2">
                  <c:v>0</c:v>
                </c:pt>
                <c:pt idx="3">
                  <c:v>0</c:v>
                </c:pt>
                <c:pt idx="4">
                  <c:v>0</c:v>
                </c:pt>
                <c:pt idx="5">
                  <c:v>0</c:v>
                </c:pt>
                <c:pt idx="6">
                  <c:v>0.1</c:v>
                </c:pt>
                <c:pt idx="7">
                  <c:v>0</c:v>
                </c:pt>
                <c:pt idx="8">
                  <c:v>0</c:v>
                </c:pt>
                <c:pt idx="9">
                  <c:v>0</c:v>
                </c:pt>
                <c:pt idx="10">
                  <c:v>0</c:v>
                </c:pt>
                <c:pt idx="11">
                  <c:v>0</c:v>
                </c:pt>
                <c:pt idx="12">
                  <c:v>0</c:v>
                </c:pt>
                <c:pt idx="13">
                  <c:v>0.09</c:v>
                </c:pt>
                <c:pt idx="14">
                  <c:v>0.39</c:v>
                </c:pt>
                <c:pt idx="15">
                  <c:v>0</c:v>
                </c:pt>
                <c:pt idx="16">
                  <c:v>0</c:v>
                </c:pt>
                <c:pt idx="17">
                  <c:v>0</c:v>
                </c:pt>
                <c:pt idx="18">
                  <c:v>0.18</c:v>
                </c:pt>
                <c:pt idx="19">
                  <c:v>0</c:v>
                </c:pt>
                <c:pt idx="20">
                  <c:v>0</c:v>
                </c:pt>
                <c:pt idx="21">
                  <c:v>0.1</c:v>
                </c:pt>
                <c:pt idx="22">
                  <c:v>0</c:v>
                </c:pt>
                <c:pt idx="23">
                  <c:v>0</c:v>
                </c:pt>
              </c:numCache>
            </c:numRef>
          </c:val>
          <c:extLst>
            <c:ext xmlns:c16="http://schemas.microsoft.com/office/drawing/2014/chart" uri="{C3380CC4-5D6E-409C-BE32-E72D297353CC}">
              <c16:uniqueId val="{00000009-735B-489D-979C-325DACEB2AA5}"/>
            </c:ext>
          </c:extLst>
        </c:ser>
        <c:dLbls>
          <c:showLegendKey val="0"/>
          <c:showVal val="0"/>
          <c:showCatName val="0"/>
          <c:showSerName val="0"/>
          <c:showPercent val="0"/>
          <c:showBubbleSize val="0"/>
        </c:dLbls>
        <c:gapWidth val="150"/>
        <c:overlap val="100"/>
        <c:axId val="37554608"/>
        <c:axId val="39994320"/>
      </c:barChart>
      <c:catAx>
        <c:axId val="37554608"/>
        <c:scaling>
          <c:orientation val="minMax"/>
        </c:scaling>
        <c:delete val="1"/>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Districts</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39994320"/>
        <c:crosses val="autoZero"/>
        <c:auto val="1"/>
        <c:lblAlgn val="ctr"/>
        <c:lblOffset val="100"/>
        <c:noMultiLvlLbl val="0"/>
      </c:catAx>
      <c:valAx>
        <c:axId val="3999432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7554608"/>
        <c:crosses val="autoZero"/>
        <c:crossBetween val="between"/>
      </c:valAx>
      <c:spPr>
        <a:noFill/>
        <a:ln>
          <a:noFill/>
        </a:ln>
        <a:effectLst/>
      </c:spPr>
    </c:plotArea>
    <c:legend>
      <c:legendPos val="r"/>
      <c:layout>
        <c:manualLayout>
          <c:xMode val="edge"/>
          <c:yMode val="edge"/>
          <c:x val="0.7570418670958392"/>
          <c:y val="2.0070653823155435E-3"/>
          <c:w val="0.22774079723744639"/>
          <c:h val="0.9979929346176844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emf"/></Relationships>
</file>

<file path=ppt/drawings/drawing1.xml><?xml version="1.0" encoding="utf-8"?>
<c:userShapes xmlns:c="http://schemas.openxmlformats.org/drawingml/2006/chart">
  <cdr:relSizeAnchor xmlns:cdr="http://schemas.openxmlformats.org/drawingml/2006/chartDrawing">
    <cdr:from>
      <cdr:x>0.75703</cdr:x>
      <cdr:y>0.11667</cdr:y>
    </cdr:from>
    <cdr:to>
      <cdr:x>0.85078</cdr:x>
      <cdr:y>0.23889</cdr:y>
    </cdr:to>
    <cdr:sp macro="" textlink="">
      <cdr:nvSpPr>
        <cdr:cNvPr id="2" name="TextBox 1">
          <a:extLst xmlns:a="http://schemas.openxmlformats.org/drawingml/2006/main">
            <a:ext uri="{FF2B5EF4-FFF2-40B4-BE49-F238E27FC236}">
              <a16:creationId xmlns:a16="http://schemas.microsoft.com/office/drawing/2014/main" id="{5C5301E7-42DB-42D2-B449-9F07EA89A3BB}"/>
            </a:ext>
          </a:extLst>
        </cdr:cNvPr>
        <cdr:cNvSpPr txBox="1"/>
      </cdr:nvSpPr>
      <cdr:spPr>
        <a:xfrm xmlns:a="http://schemas.openxmlformats.org/drawingml/2006/main">
          <a:off x="9229725" y="800100"/>
          <a:ext cx="1143000" cy="838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0.54091</cdr:x>
      <cdr:y>0.21183</cdr:y>
    </cdr:from>
    <cdr:to>
      <cdr:x>0.66914</cdr:x>
      <cdr:y>0.3753</cdr:y>
    </cdr:to>
    <cdr:sp macro="" textlink="">
      <cdr:nvSpPr>
        <cdr:cNvPr id="3" name="TextBox 2">
          <a:extLst xmlns:a="http://schemas.openxmlformats.org/drawingml/2006/main">
            <a:ext uri="{FF2B5EF4-FFF2-40B4-BE49-F238E27FC236}">
              <a16:creationId xmlns:a16="http://schemas.microsoft.com/office/drawing/2014/main" id="{50458E98-7AAE-4AE0-B4B5-7F78BA51D6ED}"/>
            </a:ext>
          </a:extLst>
        </cdr:cNvPr>
        <cdr:cNvSpPr txBox="1"/>
      </cdr:nvSpPr>
      <cdr:spPr>
        <a:xfrm xmlns:a="http://schemas.openxmlformats.org/drawingml/2006/main">
          <a:off x="4217626" y="926117"/>
          <a:ext cx="999851" cy="7146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200" dirty="0">
              <a:solidFill>
                <a:schemeClr val="accent5">
                  <a:lumMod val="50000"/>
                </a:schemeClr>
              </a:solidFill>
              <a:latin typeface="Axiforma Black" panose="00000900000000000000" pitchFamily="50" charset="0"/>
            </a:rPr>
            <a:t>Time &amp; Attention</a:t>
          </a:r>
        </a:p>
        <a:p xmlns:a="http://schemas.openxmlformats.org/drawingml/2006/main">
          <a:pPr algn="ctr"/>
          <a:r>
            <a:rPr lang="en-US" sz="1200" dirty="0">
              <a:solidFill>
                <a:schemeClr val="accent5">
                  <a:lumMod val="50000"/>
                </a:schemeClr>
              </a:solidFill>
              <a:latin typeface="Axiforma Black" panose="00000900000000000000" pitchFamily="50" charset="0"/>
            </a:rPr>
            <a:t>23.8%</a:t>
          </a:r>
          <a:endParaRPr lang="en-US" sz="1100" dirty="0">
            <a:solidFill>
              <a:schemeClr val="accent5">
                <a:lumMod val="50000"/>
              </a:schemeClr>
            </a:solidFill>
            <a:latin typeface="Axiforma Black" panose="00000900000000000000" pitchFamily="50" charset="0"/>
          </a:endParaRPr>
        </a:p>
      </cdr:txBody>
    </cdr:sp>
  </cdr:relSizeAnchor>
  <cdr:relSizeAnchor xmlns:cdr="http://schemas.openxmlformats.org/drawingml/2006/chartDrawing">
    <cdr:from>
      <cdr:x>0.59543</cdr:x>
      <cdr:y>0.5183</cdr:y>
    </cdr:from>
    <cdr:to>
      <cdr:x>0.74571</cdr:x>
      <cdr:y>0.60032</cdr:y>
    </cdr:to>
    <cdr:sp macro="" textlink="">
      <cdr:nvSpPr>
        <cdr:cNvPr id="4" name="TextBox 1">
          <a:extLst xmlns:a="http://schemas.openxmlformats.org/drawingml/2006/main">
            <a:ext uri="{FF2B5EF4-FFF2-40B4-BE49-F238E27FC236}">
              <a16:creationId xmlns:a16="http://schemas.microsoft.com/office/drawing/2014/main" id="{B1F5A817-79B2-4CF8-B729-988F2B2E8B14}"/>
            </a:ext>
          </a:extLst>
        </cdr:cNvPr>
        <cdr:cNvSpPr txBox="1"/>
      </cdr:nvSpPr>
      <cdr:spPr>
        <a:xfrm xmlns:a="http://schemas.openxmlformats.org/drawingml/2006/main">
          <a:off x="4642780" y="2265960"/>
          <a:ext cx="1171782" cy="3585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solidFill>
                <a:schemeClr val="accent3">
                  <a:lumMod val="25000"/>
                </a:schemeClr>
              </a:solidFill>
              <a:latin typeface="Axiforma Black" panose="00000900000000000000" pitchFamily="50" charset="0"/>
            </a:rPr>
            <a:t>Empowering, Adaptable Instruction</a:t>
          </a:r>
        </a:p>
        <a:p xmlns:a="http://schemas.openxmlformats.org/drawingml/2006/main">
          <a:pPr algn="ctr"/>
          <a:r>
            <a:rPr lang="en-US" sz="1200" dirty="0">
              <a:solidFill>
                <a:schemeClr val="accent3">
                  <a:lumMod val="25000"/>
                </a:schemeClr>
              </a:solidFill>
              <a:latin typeface="Axiforma Black" panose="00000900000000000000" pitchFamily="50" charset="0"/>
            </a:rPr>
            <a:t>13.4%</a:t>
          </a:r>
          <a:endParaRPr lang="en-US" sz="1100" dirty="0">
            <a:solidFill>
              <a:schemeClr val="accent3">
                <a:lumMod val="25000"/>
              </a:schemeClr>
            </a:solidFill>
            <a:latin typeface="Axiforma Black" panose="00000900000000000000" pitchFamily="50" charset="0"/>
          </a:endParaRPr>
        </a:p>
      </cdr:txBody>
    </cdr:sp>
  </cdr:relSizeAnchor>
  <cdr:relSizeAnchor xmlns:cdr="http://schemas.openxmlformats.org/drawingml/2006/chartDrawing">
    <cdr:from>
      <cdr:x>0.66496</cdr:x>
      <cdr:y>0.87356</cdr:y>
    </cdr:from>
    <cdr:to>
      <cdr:x>0.88577</cdr:x>
      <cdr:y>1</cdr:y>
    </cdr:to>
    <cdr:sp macro="" textlink="">
      <cdr:nvSpPr>
        <cdr:cNvPr id="5" name="TextBox 1">
          <a:extLst xmlns:a="http://schemas.openxmlformats.org/drawingml/2006/main">
            <a:ext uri="{FF2B5EF4-FFF2-40B4-BE49-F238E27FC236}">
              <a16:creationId xmlns:a16="http://schemas.microsoft.com/office/drawing/2014/main" id="{CCAF99C2-57BC-403E-AC7F-4D31E1C45CEA}"/>
            </a:ext>
          </a:extLst>
        </cdr:cNvPr>
        <cdr:cNvSpPr txBox="1"/>
      </cdr:nvSpPr>
      <cdr:spPr>
        <a:xfrm xmlns:a="http://schemas.openxmlformats.org/drawingml/2006/main">
          <a:off x="6569831" y="4839242"/>
          <a:ext cx="2181692" cy="7004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solidFill>
                <a:schemeClr val="accent4"/>
              </a:solidFill>
              <a:latin typeface="Axiforma Black" panose="00000900000000000000" pitchFamily="50" charset="0"/>
            </a:rPr>
            <a:t>Relationships &amp; Social-Emotional Supports</a:t>
          </a:r>
        </a:p>
        <a:p xmlns:a="http://schemas.openxmlformats.org/drawingml/2006/main">
          <a:pPr algn="ctr"/>
          <a:r>
            <a:rPr lang="en-US" sz="1200" dirty="0">
              <a:solidFill>
                <a:schemeClr val="accent4"/>
              </a:solidFill>
              <a:latin typeface="Axiforma Black" panose="00000900000000000000" pitchFamily="50" charset="0"/>
            </a:rPr>
            <a:t>5.9%</a:t>
          </a:r>
          <a:endParaRPr lang="en-US" sz="1100" dirty="0">
            <a:solidFill>
              <a:schemeClr val="accent4"/>
            </a:solidFill>
            <a:latin typeface="Axiforma Black" panose="00000900000000000000" pitchFamily="50" charset="0"/>
          </a:endParaRPr>
        </a:p>
      </cdr:txBody>
    </cdr:sp>
  </cdr:relSizeAnchor>
  <cdr:relSizeAnchor xmlns:cdr="http://schemas.openxmlformats.org/drawingml/2006/chartDrawing">
    <cdr:from>
      <cdr:x>0.32614</cdr:x>
      <cdr:y>0.65723</cdr:y>
    </cdr:from>
    <cdr:to>
      <cdr:x>0.47641</cdr:x>
      <cdr:y>0.73925</cdr:y>
    </cdr:to>
    <cdr:sp macro="" textlink="">
      <cdr:nvSpPr>
        <cdr:cNvPr id="8" name="TextBox 1">
          <a:extLst xmlns:a="http://schemas.openxmlformats.org/drawingml/2006/main">
            <a:ext uri="{FF2B5EF4-FFF2-40B4-BE49-F238E27FC236}">
              <a16:creationId xmlns:a16="http://schemas.microsoft.com/office/drawing/2014/main" id="{C37F85E3-2DFD-4082-86CD-346FA3E67FD9}"/>
            </a:ext>
          </a:extLst>
        </cdr:cNvPr>
        <cdr:cNvSpPr txBox="1"/>
      </cdr:nvSpPr>
      <cdr:spPr>
        <a:xfrm xmlns:a="http://schemas.openxmlformats.org/drawingml/2006/main">
          <a:off x="2543027" y="2873317"/>
          <a:ext cx="1171705" cy="3585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solidFill>
                <a:schemeClr val="tx1"/>
              </a:solidFill>
              <a:latin typeface="Axiforma Black" panose="00000900000000000000" pitchFamily="50" charset="0"/>
            </a:rPr>
            <a:t>Facilities </a:t>
          </a:r>
        </a:p>
        <a:p xmlns:a="http://schemas.openxmlformats.org/drawingml/2006/main">
          <a:pPr algn="ctr"/>
          <a:r>
            <a:rPr lang="en-US" sz="1200" dirty="0">
              <a:solidFill>
                <a:schemeClr val="tx1"/>
              </a:solidFill>
              <a:latin typeface="Axiforma Black" panose="00000900000000000000" pitchFamily="50" charset="0"/>
            </a:rPr>
            <a:t>20.7%</a:t>
          </a:r>
          <a:endParaRPr lang="en-US" sz="1100" dirty="0">
            <a:solidFill>
              <a:schemeClr val="tx1"/>
            </a:solidFill>
            <a:latin typeface="Axiforma Black" panose="00000900000000000000" pitchFamily="50" charset="0"/>
          </a:endParaRPr>
        </a:p>
      </cdr:txBody>
    </cdr:sp>
  </cdr:relSizeAnchor>
  <cdr:relSizeAnchor xmlns:cdr="http://schemas.openxmlformats.org/drawingml/2006/chartDrawing">
    <cdr:from>
      <cdr:x>0.25346</cdr:x>
      <cdr:y>0.43672</cdr:y>
    </cdr:from>
    <cdr:to>
      <cdr:x>0.40374</cdr:x>
      <cdr:y>0.51874</cdr:y>
    </cdr:to>
    <cdr:sp macro="" textlink="">
      <cdr:nvSpPr>
        <cdr:cNvPr id="9" name="TextBox 1">
          <a:extLst xmlns:a="http://schemas.openxmlformats.org/drawingml/2006/main">
            <a:ext uri="{FF2B5EF4-FFF2-40B4-BE49-F238E27FC236}">
              <a16:creationId xmlns:a16="http://schemas.microsoft.com/office/drawing/2014/main" id="{A732EBA9-80A8-4066-8AD6-4079D1E3430E}"/>
            </a:ext>
          </a:extLst>
        </cdr:cNvPr>
        <cdr:cNvSpPr txBox="1"/>
      </cdr:nvSpPr>
      <cdr:spPr>
        <a:xfrm xmlns:a="http://schemas.openxmlformats.org/drawingml/2006/main">
          <a:off x="1976316" y="1909286"/>
          <a:ext cx="1171783" cy="3585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dirty="0">
              <a:solidFill>
                <a:schemeClr val="tx1"/>
              </a:solidFill>
              <a:latin typeface="Axiforma Black" panose="00000900000000000000" pitchFamily="50" charset="0"/>
            </a:rPr>
            <a:t>Technology</a:t>
          </a:r>
        </a:p>
        <a:p xmlns:a="http://schemas.openxmlformats.org/drawingml/2006/main">
          <a:pPr algn="ctr"/>
          <a:r>
            <a:rPr lang="en-US" sz="1200" dirty="0">
              <a:solidFill>
                <a:schemeClr val="tx1"/>
              </a:solidFill>
              <a:latin typeface="Axiforma Black" panose="00000900000000000000" pitchFamily="50" charset="0"/>
            </a:rPr>
            <a:t>10.4%</a:t>
          </a:r>
          <a:endParaRPr lang="en-US" sz="1100" dirty="0">
            <a:solidFill>
              <a:schemeClr val="tx1"/>
            </a:solidFill>
            <a:latin typeface="Axiforma Black" panose="00000900000000000000" pitchFamily="50"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96735-BC8A-1D4D-9DEB-ED997F93BC81}" type="datetimeFigureOut">
              <a:rPr lang="en-US" smtClean="0"/>
              <a:t>1/14/22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42E5D2-AA8D-EC4C-B688-6CDAE5EDFD53}" type="slidenum">
              <a:rPr lang="en-US" smtClean="0"/>
              <a:t>‹#›</a:t>
            </a:fld>
            <a:endParaRPr lang="en-US" dirty="0"/>
          </a:p>
        </p:txBody>
      </p:sp>
    </p:spTree>
    <p:extLst>
      <p:ext uri="{BB962C8B-B14F-4D97-AF65-F5344CB8AC3E}">
        <p14:creationId xmlns:p14="http://schemas.microsoft.com/office/powerpoint/2010/main" val="499195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erstrategies.org/news/district_examples_esser_funding_plans"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erstrategies.org/tap/ESSER_School_District_COVID_Relief_Spending_Strategy_Analysis"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docs.google.com/presentation/d/1RQ5emL6NDDziEnnnTwT4eFNkHBiWX_t5EjvQDb_2KBw/edit?usp=sharing"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docs.google.com/presentation/d/1iwvhMEv8GnNBle_jDrqTRAwXcnTDBap6/edit?usp=sharing&amp;ouid=118344174951213256981&amp;rtpof=true&amp;sd=true"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ese.ed.gov/offices/education-stabilization-fund/elementary-secondary-school-emergency-relief-fund/"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learningforward.org/2021/04/02/want-your-arp-funds-to-have-long-term-impact-collect-dat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erstrategies.org/news/K12_education_leaders_school_year_COVID_recovery_burnout"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erstrategies.org/tap/districts_implementing_tutoring_ESSER_plans" TargetMode="External"/><Relationship Id="rId4" Type="http://schemas.openxmlformats.org/officeDocument/2006/relationships/hyperlink" Target="https://www.erstrategies.org/tap/aligning_district_budget_with_goals_changes_2023"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42E5D2-AA8D-EC4C-B688-6CDAE5EDFD53}" type="slidenum">
              <a:rPr lang="en-US" smtClean="0"/>
              <a:t>1</a:t>
            </a:fld>
            <a:endParaRPr lang="en-US" dirty="0"/>
          </a:p>
        </p:txBody>
      </p:sp>
    </p:spTree>
    <p:extLst>
      <p:ext uri="{BB962C8B-B14F-4D97-AF65-F5344CB8AC3E}">
        <p14:creationId xmlns:p14="http://schemas.microsoft.com/office/powerpoint/2010/main" val="3188971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87944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46941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2880" indent="-182880">
              <a:buFont typeface="Arial" panose="020B0604020202020204" pitchFamily="34" charset="0"/>
              <a:buChar char="•"/>
            </a:pPr>
            <a:r>
              <a:rPr lang="en-US" b="1" dirty="0">
                <a:solidFill>
                  <a:schemeClr val="tx1"/>
                </a:solidFill>
                <a:hlinkClick r:id="rId3"/>
              </a:rPr>
              <a:t>ESSER Plan Analysis (November)</a:t>
            </a:r>
            <a:endParaRPr lang="en-US" b="1" dirty="0">
              <a:solidFill>
                <a:schemeClr val="tx1"/>
              </a:solidFill>
            </a:endParaRPr>
          </a:p>
          <a:p>
            <a:r>
              <a:rPr lang="en-US" sz="1200" dirty="0">
                <a:solidFill>
                  <a:schemeClr val="tx1"/>
                </a:solidFill>
              </a:rPr>
              <a:t>Trends and key considerations for to help district teams move from plan to action. Based on a deep-dive of 24 predominantly low-income systems across the country.</a:t>
            </a:r>
          </a:p>
          <a:p>
            <a:endParaRPr lang="en-US" sz="1200" dirty="0">
              <a:solidFill>
                <a:schemeClr val="tx1"/>
              </a:solidFill>
            </a:endParaRPr>
          </a:p>
          <a:p>
            <a:pPr marL="182880" indent="-182880">
              <a:buFont typeface="Arial" panose="020B0604020202020204" pitchFamily="34" charset="0"/>
              <a:buChar char="•"/>
            </a:pPr>
            <a:r>
              <a:rPr lang="en-US" b="1" dirty="0">
                <a:solidFill>
                  <a:schemeClr val="tx1"/>
                </a:solidFill>
                <a:hlinkClick r:id="rId4"/>
              </a:rPr>
              <a:t>First Look (July)</a:t>
            </a:r>
            <a:endParaRPr lang="en-US" b="1" dirty="0">
              <a:solidFill>
                <a:schemeClr val="tx1"/>
              </a:solidFill>
            </a:endParaRPr>
          </a:p>
          <a:p>
            <a:r>
              <a:rPr lang="en-US" sz="1200" dirty="0">
                <a:solidFill>
                  <a:schemeClr val="tx1"/>
                </a:solidFill>
              </a:rPr>
              <a:t>A behind-the-scenes look at how five sample districts plan to leverage ESSE</a:t>
            </a: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6AF710-4CCA-492E-A9B9-1436146549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50262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6AF710-4CCA-492E-A9B9-1436146549D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7070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d9c7511a75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d9c7511a75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295" name="Google Shape;295;gd9c7511a75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16</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399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d9c7511a75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d9c7511a75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dirty="0"/>
              <a:t>See our Cost calculator https://www.erstrategies.org/tap/ESSER_School_District_Strategy_and_Funding_Calculator</a:t>
            </a:r>
            <a:endParaRPr dirty="0"/>
          </a:p>
        </p:txBody>
      </p:sp>
      <p:sp>
        <p:nvSpPr>
          <p:cNvPr id="295" name="Google Shape;295;gd9c7511a75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17</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2723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d9c7511a75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d9c7511a75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295" name="Google Shape;295;gd9c7511a75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18</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69514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d9c7511a75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d9c7511a75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p>
        </p:txBody>
      </p:sp>
      <p:sp>
        <p:nvSpPr>
          <p:cNvPr id="295" name="Google Shape;295;gd9c7511a75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19</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4252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d9c7511a75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gd9c7511a75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a:p>
        </p:txBody>
      </p:sp>
      <p:sp>
        <p:nvSpPr>
          <p:cNvPr id="295" name="Google Shape;295;gd9c7511a75_0_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20</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3999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EBBADD-BD32-C144-B91A-D5C79B8293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2200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Good afternoon. Want to welcome all of you to this webinar.</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As we are gathering, please take a moment to include in the chat box your name and role (as so many of you are already doing).</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My name is Melinda George and I am the Chief Policy Officer for Learning Forward. It is my honor to welcome all of you today. I also want to introduce my colleagues who are working on this webinar with me.  Ariel Durham is handling all of the technical aspects and Suzanne Bouffard is our chat box moderator. Suzanne will make sure to capture your questions for the discussion with our panelists. </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A few reminders as we get started:</a:t>
            </a:r>
          </a:p>
          <a:p>
            <a:pPr lvl="0"/>
            <a:endParaRPr lang="en-US"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These webinars are off the record. While they are public and even recorded, we want to give our panelists the grace and space to share their journey with us. We are about building community so please honor this request to be here to learn together.</a:t>
            </a:r>
          </a:p>
          <a:p>
            <a:pPr marL="171450" lvl="0" indent="-171450">
              <a:buFont typeface="Arial" panose="020B0604020202020204" pitchFamily="34" charset="0"/>
              <a:buChar char="•"/>
            </a:pPr>
            <a:endParaRPr lang="en-US"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As I just mentioned, our panelists have agreed to share their own experiences along this journey. They do not have all the answers but they are willing to share some of their great learnings in the hopes that there are strategies, resources or ideas that you as attendees can use in your own educational contexts.</a:t>
            </a:r>
          </a:p>
          <a:p>
            <a:pPr marL="171450" lvl="0" indent="-171450">
              <a:buFont typeface="Arial" panose="020B0604020202020204" pitchFamily="34" charset="0"/>
              <a:buChar char="•"/>
            </a:pPr>
            <a:endParaRPr lang="en-US"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Every registered attendee will get a copy of the slides, a link to a recording of the webinar and a list of the resources shared in the chat box shortly after the webinar.</a:t>
            </a:r>
          </a:p>
          <a:p>
            <a:pPr marL="171450" lvl="0" indent="-171450">
              <a:buFont typeface="Arial" panose="020B0604020202020204" pitchFamily="34" charset="0"/>
              <a:buChar char="•"/>
            </a:pPr>
            <a:endParaRPr lang="en-US"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Please change the default “to” link in your chat box. The current default is to panelists only but we want to be sure that your comments, ideas and questions go to panelists AND attendees.</a:t>
            </a:r>
          </a:p>
          <a:p>
            <a:endParaRPr lang="en-US" dirty="0"/>
          </a:p>
        </p:txBody>
      </p:sp>
      <p:sp>
        <p:nvSpPr>
          <p:cNvPr id="4" name="Slide Number Placeholder 3"/>
          <p:cNvSpPr>
            <a:spLocks noGrp="1"/>
          </p:cNvSpPr>
          <p:nvPr>
            <p:ph type="sldNum" sz="quarter" idx="5"/>
          </p:nvPr>
        </p:nvSpPr>
        <p:spPr/>
        <p:txBody>
          <a:bodyPr/>
          <a:lstStyle/>
          <a:p>
            <a:fld id="{4442E5D2-AA8D-EC4C-B688-6CDAE5EDFD53}" type="slidenum">
              <a:rPr lang="en-US" smtClean="0"/>
              <a:t>2</a:t>
            </a:fld>
            <a:endParaRPr lang="en-US" dirty="0"/>
          </a:p>
        </p:txBody>
      </p:sp>
    </p:spTree>
    <p:extLst>
      <p:ext uri="{BB962C8B-B14F-4D97-AF65-F5344CB8AC3E}">
        <p14:creationId xmlns:p14="http://schemas.microsoft.com/office/powerpoint/2010/main" val="3738605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endParaRPr/>
          </a:p>
        </p:txBody>
      </p:sp>
      <p:sp>
        <p:nvSpPr>
          <p:cNvPr id="87" name="Google Shape;8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0d6095655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0d6095655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u="sng" dirty="0">
                <a:solidFill>
                  <a:schemeClr val="hlink"/>
                </a:solidFill>
                <a:hlinkClick r:id="rId3"/>
              </a:rPr>
              <a:t>.Board Student Achievement Date presentation for July 2021</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US" u="sng" dirty="0">
                <a:solidFill>
                  <a:schemeClr val="hlink"/>
                </a:solidFill>
                <a:hlinkClick r:id="rId4"/>
              </a:rPr>
              <a:t>Board Mental Wellness presentation from December 2022</a:t>
            </a: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0d60956551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0d60956551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0d60956551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0d60956551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0d60956551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0d60956551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0d60956551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10d60956551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0d66269ea6_0_1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0d66269ea6_0_1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0d66269ea6_0_1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0d66269ea6_0_1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JCPS invested in sending three leaders from three departments to the Learning Forward Academy to explore a problem of practice.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d66269ea6_0_16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0d66269ea6_0_16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r>
              <a:rPr lang="en" sz="1000" dirty="0">
                <a:solidFill>
                  <a:srgbClr val="595959"/>
                </a:solidFill>
              </a:rPr>
              <a:t>Focused Areas of Support for Teachers: Were able to show district that investment in new and mentor teachers was where to focus.</a:t>
            </a:r>
            <a:br>
              <a:rPr lang="en" sz="1000" dirty="0">
                <a:solidFill>
                  <a:srgbClr val="595959"/>
                </a:solidFill>
              </a:rPr>
            </a:br>
            <a:r>
              <a:rPr lang="en" sz="1000" dirty="0">
                <a:solidFill>
                  <a:srgbClr val="595959"/>
                </a:solidFill>
              </a:rPr>
              <a:t>Jennifer-New teacher support through New Teacher Induction</a:t>
            </a:r>
            <a:br>
              <a:rPr lang="en" sz="1000" dirty="0">
                <a:solidFill>
                  <a:srgbClr val="595959"/>
                </a:solidFill>
              </a:rPr>
            </a:br>
            <a:r>
              <a:rPr lang="en" sz="1000" dirty="0">
                <a:solidFill>
                  <a:srgbClr val="595959"/>
                </a:solidFill>
              </a:rPr>
              <a:t>Sheryl - Coaching</a:t>
            </a:r>
            <a:br>
              <a:rPr lang="en" sz="1000" dirty="0">
                <a:solidFill>
                  <a:srgbClr val="595959"/>
                </a:solidFill>
              </a:rPr>
            </a:br>
            <a:r>
              <a:rPr lang="en" sz="1000" dirty="0">
                <a:solidFill>
                  <a:srgbClr val="595959"/>
                </a:solidFill>
              </a:rPr>
              <a:t>Tara - Retention</a:t>
            </a:r>
            <a:endParaRPr sz="1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0d66269ea6_0_17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0d66269ea6_0_17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Explain our focus and plans to move support forward</a:t>
            </a:r>
            <a:endParaRPr/>
          </a:p>
          <a:p>
            <a:pPr marL="0" lvl="0" indent="0" algn="l" rtl="0">
              <a:spcBef>
                <a:spcPts val="0"/>
              </a:spcBef>
              <a:spcAft>
                <a:spcPts val="0"/>
              </a:spcAft>
              <a:buNone/>
            </a:pPr>
            <a:r>
              <a:rPr lang="en"/>
              <a:t>District is infusing support to teachers at different levels of the profession (i.e. new, coaching, mentoring)</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a:solidFill>
                  <a:schemeClr val="tx1"/>
                </a:solidFill>
                <a:effectLst/>
                <a:latin typeface="+mn-lt"/>
                <a:ea typeface="+mn-ea"/>
                <a:cs typeface="+mn-cs"/>
                <a:hlinkClick r:id="rId3"/>
              </a:rPr>
              <a:t>https://oese.ed.gov/offices/education-stabilization-fund/elementary-secondary-school-emergency-relief-fund/</a:t>
            </a:r>
            <a:endParaRPr lang="en-US" sz="1200" kern="1200">
              <a:solidFill>
                <a:schemeClr val="tx1"/>
              </a:solidFill>
              <a:effectLst/>
              <a:latin typeface="+mn-lt"/>
              <a:ea typeface="+mn-ea"/>
              <a:cs typeface="+mn-cs"/>
            </a:endParaRP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Since the pandemic hit in mid-March 2020, there have been significant funds (through three legislative actions) allocated to states, districts and schools to address the immediate and future needs of students and educators as a result of the pandemic. These funds total almost $190 billion that have gone to schools and districts.</a:t>
            </a:r>
          </a:p>
          <a:p>
            <a:endParaRPr lang="en-US" sz="1200" u="sng" kern="1200">
              <a:solidFill>
                <a:schemeClr val="tx1"/>
              </a:solidFill>
              <a:effectLst/>
              <a:latin typeface="+mn-lt"/>
              <a:ea typeface="+mn-ea"/>
              <a:cs typeface="+mn-cs"/>
            </a:endParaRPr>
          </a:p>
          <a:p>
            <a:r>
              <a:rPr lang="en-US" sz="1200" u="sng" kern="1200">
                <a:solidFill>
                  <a:schemeClr val="tx1"/>
                </a:solidFill>
                <a:effectLst/>
                <a:latin typeface="+mn-lt"/>
                <a:ea typeface="+mn-ea"/>
                <a:cs typeface="+mn-cs"/>
              </a:rPr>
              <a:t>Elementary and Secondary School Emergency Relief (ESSER) Fund</a:t>
            </a:r>
            <a:r>
              <a:rPr lang="en-US" sz="1200" kern="1200">
                <a:solidFill>
                  <a:schemeClr val="tx1"/>
                </a:solidFill>
                <a:effectLst/>
                <a:latin typeface="+mn-lt"/>
                <a:ea typeface="+mn-ea"/>
                <a:cs typeface="+mn-cs"/>
              </a:rPr>
              <a:t>:</a:t>
            </a:r>
          </a:p>
          <a:p>
            <a:pPr marL="171450" indent="-171450">
              <a:buFont typeface="Arial" panose="020B0604020202020204" pitchFamily="34" charset="0"/>
              <a:buChar char="•"/>
            </a:pPr>
            <a:r>
              <a:rPr lang="en-US" sz="1200" kern="1200">
                <a:solidFill>
                  <a:schemeClr val="tx1"/>
                </a:solidFill>
                <a:effectLst/>
                <a:latin typeface="+mn-lt"/>
                <a:ea typeface="+mn-ea"/>
                <a:cs typeface="+mn-cs"/>
              </a:rPr>
              <a:t>3/27/20 - Coronavirus Aid Relief, and Economic Security (CARES) Act: $13.2 billion in ESSER funds</a:t>
            </a:r>
          </a:p>
          <a:p>
            <a:pPr marL="171450" indent="-171450">
              <a:buFont typeface="Arial" panose="020B0604020202020204" pitchFamily="34" charset="0"/>
              <a:buChar char="•"/>
            </a:pPr>
            <a:r>
              <a:rPr lang="en-US" sz="1200" kern="1200">
                <a:solidFill>
                  <a:schemeClr val="tx1"/>
                </a:solidFill>
                <a:effectLst/>
                <a:latin typeface="+mn-lt"/>
                <a:ea typeface="+mn-ea"/>
                <a:cs typeface="+mn-cs"/>
              </a:rPr>
              <a:t>12/27/20 - Coronavirus Response and Relief Supplemental Appropriations Act (CRRSA): $54.3 billion in ESSER II funds</a:t>
            </a:r>
          </a:p>
          <a:p>
            <a:pPr marL="171450" indent="-171450">
              <a:buFont typeface="Arial" panose="020B0604020202020204" pitchFamily="34" charset="0"/>
              <a:buChar char="•"/>
            </a:pPr>
            <a:r>
              <a:rPr lang="en-US" sz="1200" kern="1200">
                <a:solidFill>
                  <a:schemeClr val="tx1"/>
                </a:solidFill>
                <a:effectLst/>
                <a:latin typeface="+mn-lt"/>
                <a:ea typeface="+mn-ea"/>
                <a:cs typeface="+mn-cs"/>
              </a:rPr>
              <a:t>3/11/21 - American Rescue Plan (ARP) Act: $122 billion in ARP ESSER funds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Today we are going to focus on the American Rescue Plan funds but it is important to put this into the context of other COVID-relief funding as well as ongoing allocations that districts receive.</a:t>
            </a:r>
          </a:p>
          <a:p>
            <a:r>
              <a:rPr lang="en-US" sz="120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5"/>
          </p:nvPr>
        </p:nvSpPr>
        <p:spPr/>
        <p:txBody>
          <a:bodyPr/>
          <a:lstStyle/>
          <a:p>
            <a:fld id="{4442E5D2-AA8D-EC4C-B688-6CDAE5EDFD53}" type="slidenum">
              <a:rPr lang="en-US" smtClean="0"/>
              <a:t>3</a:t>
            </a:fld>
            <a:endParaRPr lang="en-US" dirty="0"/>
          </a:p>
        </p:txBody>
      </p:sp>
    </p:spTree>
    <p:extLst>
      <p:ext uri="{BB962C8B-B14F-4D97-AF65-F5344CB8AC3E}">
        <p14:creationId xmlns:p14="http://schemas.microsoft.com/office/powerpoint/2010/main" val="24570483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0d66269ea6_0_19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0d66269ea6_0_19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With a focus on Teacher Support, we hope to see in 3 years the following…</a:t>
            </a:r>
            <a:endParaRPr/>
          </a:p>
          <a:p>
            <a:pPr marL="457200" lvl="0" indent="-298450" algn="l" rtl="0">
              <a:spcBef>
                <a:spcPts val="0"/>
              </a:spcBef>
              <a:spcAft>
                <a:spcPts val="0"/>
              </a:spcAft>
              <a:buSzPts val="1100"/>
              <a:buAutoNum type="arabicPeriod"/>
            </a:pPr>
            <a:r>
              <a:rPr lang="en"/>
              <a:t>Acceleration of work with emphasis on data</a:t>
            </a:r>
            <a:endParaRPr/>
          </a:p>
          <a:p>
            <a:pPr marL="457200" lvl="0" indent="-298450" algn="l" rtl="0">
              <a:spcBef>
                <a:spcPts val="0"/>
              </a:spcBef>
              <a:spcAft>
                <a:spcPts val="0"/>
              </a:spcAft>
              <a:buSzPts val="1100"/>
              <a:buAutoNum type="arabicPeriod"/>
            </a:pPr>
            <a:r>
              <a:rPr lang="en"/>
              <a:t>Expansion of Tiered support</a:t>
            </a:r>
            <a:endParaRPr/>
          </a:p>
          <a:p>
            <a:pPr marL="457200" lvl="0" indent="-298450" algn="l" rtl="0">
              <a:spcBef>
                <a:spcPts val="0"/>
              </a:spcBef>
              <a:spcAft>
                <a:spcPts val="0"/>
              </a:spcAft>
              <a:buSzPts val="1100"/>
              <a:buAutoNum type="arabicPeriod"/>
            </a:pPr>
            <a:r>
              <a:rPr lang="en"/>
              <a:t>Improving the teaching profession</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0d66269ea6_0_5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0d66269ea6_0_5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42E5D2-AA8D-EC4C-B688-6CDAE5EDFD53}" type="slidenum">
              <a:rPr lang="en-US" smtClean="0"/>
              <a:t>35</a:t>
            </a:fld>
            <a:endParaRPr lang="en-US" dirty="0"/>
          </a:p>
        </p:txBody>
      </p:sp>
    </p:spTree>
    <p:extLst>
      <p:ext uri="{BB962C8B-B14F-4D97-AF65-F5344CB8AC3E}">
        <p14:creationId xmlns:p14="http://schemas.microsoft.com/office/powerpoint/2010/main" val="36056283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42E5D2-AA8D-EC4C-B688-6CDAE5EDFD53}" type="slidenum">
              <a:rPr lang="en-US" smtClean="0"/>
              <a:t>36</a:t>
            </a:fld>
            <a:endParaRPr lang="en-US" dirty="0"/>
          </a:p>
        </p:txBody>
      </p:sp>
    </p:spTree>
    <p:extLst>
      <p:ext uri="{BB962C8B-B14F-4D97-AF65-F5344CB8AC3E}">
        <p14:creationId xmlns:p14="http://schemas.microsoft.com/office/powerpoint/2010/main" val="22839012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42E5D2-AA8D-EC4C-B688-6CDAE5EDFD53}" type="slidenum">
              <a:rPr lang="en-US" smtClean="0"/>
              <a:t>37</a:t>
            </a:fld>
            <a:endParaRPr lang="en-US" dirty="0"/>
          </a:p>
        </p:txBody>
      </p:sp>
    </p:spTree>
    <p:extLst>
      <p:ext uri="{BB962C8B-B14F-4D97-AF65-F5344CB8AC3E}">
        <p14:creationId xmlns:p14="http://schemas.microsoft.com/office/powerpoint/2010/main" val="16917522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442E5D2-AA8D-EC4C-B688-6CDAE5EDFD53}" type="slidenum">
              <a:rPr lang="en-US" smtClean="0"/>
              <a:t>38</a:t>
            </a:fld>
            <a:endParaRPr lang="en-US" dirty="0"/>
          </a:p>
        </p:txBody>
      </p:sp>
    </p:spTree>
    <p:extLst>
      <p:ext uri="{BB962C8B-B14F-4D97-AF65-F5344CB8AC3E}">
        <p14:creationId xmlns:p14="http://schemas.microsoft.com/office/powerpoint/2010/main" val="19717440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42E5D2-AA8D-EC4C-B688-6CDAE5EDFD53}" type="slidenum">
              <a:rPr lang="en-US" smtClean="0"/>
              <a:t>39</a:t>
            </a:fld>
            <a:endParaRPr lang="en-US" dirty="0"/>
          </a:p>
        </p:txBody>
      </p:sp>
    </p:spTree>
    <p:extLst>
      <p:ext uri="{BB962C8B-B14F-4D97-AF65-F5344CB8AC3E}">
        <p14:creationId xmlns:p14="http://schemas.microsoft.com/office/powerpoint/2010/main" val="1833172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For the American Rescue Plan, funds were allocated to states (and states to districts) based on the formula used for Title I but the allowable uses for the funds are very broad.</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States are required to send 90% of the funds to school districts. For those funds:</a:t>
            </a:r>
          </a:p>
          <a:p>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20% of funds must be used to address learning loss – summer learning, tutoring, extended school year programs – reach the most disadvantaged students</a:t>
            </a:r>
          </a:p>
          <a:p>
            <a:pPr lvl="0"/>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80% - any authorized activity in current education law; </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For the Learning Forward community, in particular, know that professional learning is an allowable and critical use of the funds. Professional learning should be at the top of the list of investments you make to address your most urgent challenges. You will hear today how districts have been doing just this - targeting these funds to support the educator workforce.</a:t>
            </a:r>
          </a:p>
          <a:p>
            <a:endParaRPr lang="en-US"/>
          </a:p>
        </p:txBody>
      </p:sp>
      <p:sp>
        <p:nvSpPr>
          <p:cNvPr id="4" name="Slide Number Placeholder 3"/>
          <p:cNvSpPr>
            <a:spLocks noGrp="1"/>
          </p:cNvSpPr>
          <p:nvPr>
            <p:ph type="sldNum" sz="quarter" idx="5"/>
          </p:nvPr>
        </p:nvSpPr>
        <p:spPr/>
        <p:txBody>
          <a:bodyPr/>
          <a:lstStyle/>
          <a:p>
            <a:fld id="{4442E5D2-AA8D-EC4C-B688-6CDAE5EDFD53}" type="slidenum">
              <a:rPr lang="en-US" smtClean="0"/>
              <a:t>4</a:t>
            </a:fld>
            <a:endParaRPr lang="en-US" dirty="0"/>
          </a:p>
        </p:txBody>
      </p:sp>
    </p:spTree>
    <p:extLst>
      <p:ext uri="{BB962C8B-B14F-4D97-AF65-F5344CB8AC3E}">
        <p14:creationId xmlns:p14="http://schemas.microsoft.com/office/powerpoint/2010/main" val="1302225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As districts plan for spending this funding, there is a critical component that I want to underscore. In three years, policy makers and community members are going to say, we gave the education community an enormous amount of money. What do they have to show for it? For you all, as district leaders, I want you to think about how you are going to answer that question.</a:t>
            </a:r>
          </a:p>
          <a:p>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Data has to be a part of your planning and implementation. Last spring, I wrote a Learning Forward blog focused on measuring the impact of ARF funds. Here are some of the steps that I included.</a:t>
            </a:r>
          </a:p>
          <a:p>
            <a:endParaRPr lang="en-US"/>
          </a:p>
          <a:p>
            <a:r>
              <a:rPr lang="en-US" sz="1200" u="sng" kern="1200">
                <a:solidFill>
                  <a:schemeClr val="tx1"/>
                </a:solidFill>
                <a:effectLst/>
                <a:latin typeface="+mn-lt"/>
                <a:ea typeface="+mn-ea"/>
                <a:cs typeface="+mn-cs"/>
              </a:rPr>
              <a:t>Six Steps to Measuring Impact</a:t>
            </a:r>
            <a:endParaRPr lang="en-US" sz="1200" kern="1200">
              <a:solidFill>
                <a:schemeClr val="tx1"/>
              </a:solidFill>
              <a:effectLst/>
              <a:latin typeface="+mn-lt"/>
              <a:ea typeface="+mn-ea"/>
              <a:cs typeface="+mn-cs"/>
            </a:endParaRPr>
          </a:p>
          <a:p>
            <a:pPr lvl="0"/>
            <a:r>
              <a:rPr lang="en-US" sz="1200" b="1" kern="1200">
                <a:solidFill>
                  <a:schemeClr val="tx1"/>
                </a:solidFill>
                <a:effectLst/>
                <a:latin typeface="+mn-lt"/>
                <a:ea typeface="+mn-ea"/>
                <a:cs typeface="+mn-cs"/>
              </a:rPr>
              <a:t>Identify the desired outcomes of your professional learning efforts</a:t>
            </a:r>
            <a:r>
              <a:rPr lang="en-US" sz="1200" kern="1200">
                <a:solidFill>
                  <a:schemeClr val="tx1"/>
                </a:solidFill>
                <a:effectLst/>
                <a:latin typeface="+mn-lt"/>
                <a:ea typeface="+mn-ea"/>
                <a:cs typeface="+mn-cs"/>
              </a:rPr>
              <a:t>. </a:t>
            </a:r>
          </a:p>
          <a:p>
            <a:pPr lvl="0"/>
            <a:r>
              <a:rPr lang="en-US" sz="1200" b="1" kern="1200">
                <a:solidFill>
                  <a:schemeClr val="tx1"/>
                </a:solidFill>
                <a:effectLst/>
                <a:latin typeface="+mn-lt"/>
                <a:ea typeface="+mn-ea"/>
                <a:cs typeface="+mn-cs"/>
              </a:rPr>
              <a:t>Identify the indicators that will demonstrate the effectiveness of professional learning</a:t>
            </a:r>
            <a:r>
              <a:rPr lang="en-US" sz="1200" kern="1200">
                <a:solidFill>
                  <a:schemeClr val="tx1"/>
                </a:solidFill>
                <a:effectLst/>
                <a:latin typeface="+mn-lt"/>
                <a:ea typeface="+mn-ea"/>
                <a:cs typeface="+mn-cs"/>
              </a:rPr>
              <a:t>. </a:t>
            </a:r>
          </a:p>
          <a:p>
            <a:pPr lvl="0"/>
            <a:r>
              <a:rPr lang="en-US" sz="1200" b="1" kern="1200">
                <a:solidFill>
                  <a:schemeClr val="tx1"/>
                </a:solidFill>
                <a:effectLst/>
                <a:latin typeface="+mn-lt"/>
                <a:ea typeface="+mn-ea"/>
                <a:cs typeface="+mn-cs"/>
              </a:rPr>
              <a:t>Identify the measurement instruments you will use to track progress</a:t>
            </a:r>
            <a:r>
              <a:rPr lang="en-US" sz="1200" kern="1200">
                <a:solidFill>
                  <a:schemeClr val="tx1"/>
                </a:solidFill>
                <a:effectLst/>
                <a:latin typeface="+mn-lt"/>
                <a:ea typeface="+mn-ea"/>
                <a:cs typeface="+mn-cs"/>
              </a:rPr>
              <a:t>. </a:t>
            </a:r>
          </a:p>
          <a:p>
            <a:pPr lvl="0"/>
            <a:r>
              <a:rPr lang="en-US" sz="1200" b="1" kern="1200">
                <a:solidFill>
                  <a:schemeClr val="tx1"/>
                </a:solidFill>
                <a:effectLst/>
                <a:latin typeface="+mn-lt"/>
                <a:ea typeface="+mn-ea"/>
                <a:cs typeface="+mn-cs"/>
              </a:rPr>
              <a:t>Identify your baseline data</a:t>
            </a:r>
            <a:r>
              <a:rPr lang="en-US" sz="1200" kern="1200">
                <a:solidFill>
                  <a:schemeClr val="tx1"/>
                </a:solidFill>
                <a:effectLst/>
                <a:latin typeface="+mn-lt"/>
                <a:ea typeface="+mn-ea"/>
                <a:cs typeface="+mn-cs"/>
              </a:rPr>
              <a:t>. </a:t>
            </a:r>
          </a:p>
          <a:p>
            <a:pPr lvl="0"/>
            <a:r>
              <a:rPr lang="en-US" sz="1200" b="1" kern="1200">
                <a:solidFill>
                  <a:schemeClr val="tx1"/>
                </a:solidFill>
                <a:effectLst/>
                <a:latin typeface="+mn-lt"/>
                <a:ea typeface="+mn-ea"/>
                <a:cs typeface="+mn-cs"/>
              </a:rPr>
              <a:t>Measure, measure, measure</a:t>
            </a:r>
            <a:r>
              <a:rPr lang="en-US" sz="1200" kern="1200">
                <a:solidFill>
                  <a:schemeClr val="tx1"/>
                </a:solidFill>
                <a:effectLst/>
                <a:latin typeface="+mn-lt"/>
                <a:ea typeface="+mn-ea"/>
                <a:cs typeface="+mn-cs"/>
              </a:rPr>
              <a:t>. </a:t>
            </a:r>
          </a:p>
          <a:p>
            <a:pPr lvl="0"/>
            <a:r>
              <a:rPr lang="en-US" sz="1200" b="1" kern="1200">
                <a:solidFill>
                  <a:schemeClr val="tx1"/>
                </a:solidFill>
                <a:effectLst/>
                <a:latin typeface="+mn-lt"/>
                <a:ea typeface="+mn-ea"/>
                <a:cs typeface="+mn-cs"/>
              </a:rPr>
              <a:t>Share your findings</a:t>
            </a:r>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 </a:t>
            </a:r>
          </a:p>
          <a:p>
            <a:r>
              <a:rPr lang="en-US" sz="1200" u="sng" kern="1200">
                <a:solidFill>
                  <a:schemeClr val="tx1"/>
                </a:solidFill>
                <a:effectLst/>
                <a:latin typeface="+mn-lt"/>
                <a:ea typeface="+mn-ea"/>
                <a:cs typeface="+mn-cs"/>
                <a:hlinkClick r:id="rId3"/>
              </a:rPr>
              <a:t>https://learningforward.org/2021/04/02/want-your-arp-funds-to-have-long-term-impact-collect-data/</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4442E5D2-AA8D-EC4C-B688-6CDAE5EDFD53}" type="slidenum">
              <a:rPr lang="en-US" smtClean="0"/>
              <a:t>5</a:t>
            </a:fld>
            <a:endParaRPr lang="en-US" dirty="0"/>
          </a:p>
        </p:txBody>
      </p:sp>
    </p:spTree>
    <p:extLst>
      <p:ext uri="{BB962C8B-B14F-4D97-AF65-F5344CB8AC3E}">
        <p14:creationId xmlns:p14="http://schemas.microsoft.com/office/powerpoint/2010/main" val="135263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42E5D2-AA8D-EC4C-B688-6CDAE5EDFD53}" type="slidenum">
              <a:rPr lang="en-US" smtClean="0"/>
              <a:t>6</a:t>
            </a:fld>
            <a:endParaRPr lang="en-US" dirty="0"/>
          </a:p>
        </p:txBody>
      </p:sp>
    </p:spTree>
    <p:extLst>
      <p:ext uri="{BB962C8B-B14F-4D97-AF65-F5344CB8AC3E}">
        <p14:creationId xmlns:p14="http://schemas.microsoft.com/office/powerpoint/2010/main" val="466842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are so lucky today because we have an outstanding panel.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are going to kick our panel off with</a:t>
            </a:r>
            <a:r>
              <a:rPr lang="en-US" sz="1200" b="1" kern="1200" dirty="0">
                <a:solidFill>
                  <a:schemeClr val="tx1"/>
                </a:solidFill>
                <a:effectLst/>
                <a:latin typeface="+mn-lt"/>
                <a:ea typeface="+mn-ea"/>
                <a:cs typeface="+mn-cs"/>
              </a:rPr>
              <a:t> Karen Hawley Miles, </a:t>
            </a:r>
            <a:r>
              <a:rPr lang="en-US" sz="1200" kern="1200" dirty="0">
                <a:solidFill>
                  <a:schemeClr val="tx1"/>
                </a:solidFill>
                <a:effectLst/>
                <a:latin typeface="+mn-lt"/>
                <a:ea typeface="+mn-ea"/>
                <a:cs typeface="+mn-cs"/>
              </a:rPr>
              <a:t>president and CEO of Education Resource Strategies, Inc. I have known Karen for a long time and have always been impressed that she and her colleagues at ERS do great work in helping school districts to maximize their funding systems, school-level resource use, and human capital and professional development systems. When I saw her new report, “MOVING FROM PLAN TO ACTION: AN ANALYSIS OF DISTRICTS' ESSER PLANS” come out at the end of November, I knew she was a must have for this panel.</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Karolyn Belcher </a:t>
            </a:r>
            <a:r>
              <a:rPr lang="en-US" sz="1200" kern="1200" dirty="0">
                <a:solidFill>
                  <a:schemeClr val="tx1"/>
                </a:solidFill>
                <a:effectLst/>
                <a:latin typeface="+mn-lt"/>
                <a:ea typeface="+mn-ea"/>
                <a:cs typeface="+mn-cs"/>
              </a:rPr>
              <a:t>is the chief academic officer of the Charleston County School District (CSSD). In that role, she is responsible for leading the academic improvement strategy for South Carolina’s second-largest school district. This includes CCSD’s curriculum adoption, professional learning, and COVID recovery planning. Again – the right person for this webinar. I also knew of Karolyn when she was the president of TNTP. She has also been a teacher and a principal. Welcome!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 will complete our panel with</a:t>
            </a:r>
            <a:r>
              <a:rPr lang="en-US" sz="1200" b="1" kern="1200" dirty="0">
                <a:solidFill>
                  <a:schemeClr val="tx1"/>
                </a:solidFill>
                <a:effectLst/>
                <a:latin typeface="+mn-lt"/>
                <a:ea typeface="+mn-ea"/>
                <a:cs typeface="+mn-cs"/>
              </a:rPr>
              <a:t> Jennifer Colley. </a:t>
            </a:r>
            <a:r>
              <a:rPr lang="en-US" sz="1200" kern="1200" dirty="0">
                <a:solidFill>
                  <a:schemeClr val="tx1"/>
                </a:solidFill>
                <a:effectLst/>
                <a:latin typeface="+mn-lt"/>
                <a:ea typeface="+mn-ea"/>
                <a:cs typeface="+mn-cs"/>
              </a:rPr>
              <a:t>Jennifer is a retired administrator in</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Jefferson County Public School system, serving recently in the role of Director of Professional Development and Learning. And a special shout out to Jennifer because she is a Learning Forward Academy graduate so we know she has been doing great things.  Jefferson County has done a lot of work with Learning Forward and they have a great track record for thinking about supporting their educator workforce through professional learning and systems development. Jennifer, we are so glad that you are here.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Welcome to all of you.</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Karen, I am going to start with you.</a:t>
            </a:r>
          </a:p>
          <a:p>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442E5D2-AA8D-EC4C-B688-6CDAE5EDFD53}" type="slidenum">
              <a:rPr lang="en-US" smtClean="0"/>
              <a:t>7</a:t>
            </a:fld>
            <a:endParaRPr lang="en-US" dirty="0"/>
          </a:p>
        </p:txBody>
      </p:sp>
    </p:spTree>
    <p:extLst>
      <p:ext uri="{BB962C8B-B14F-4D97-AF65-F5344CB8AC3E}">
        <p14:creationId xmlns:p14="http://schemas.microsoft.com/office/powerpoint/2010/main" val="1668959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2000" b="1" u="sng" dirty="0">
                <a:solidFill>
                  <a:schemeClr val="tx1"/>
                </a:solidFill>
              </a:rPr>
              <a:t>Links for Chat</a:t>
            </a:r>
          </a:p>
          <a:p>
            <a:pPr algn="ctr"/>
            <a:endParaRPr lang="en-US" b="1" dirty="0">
              <a:solidFill>
                <a:schemeClr val="tx1"/>
              </a:solidFill>
            </a:endParaRPr>
          </a:p>
          <a:p>
            <a:pPr marL="182880" indent="-182880">
              <a:buFont typeface="Arial" panose="020B0604020202020204" pitchFamily="34" charset="0"/>
              <a:buChar char="•"/>
            </a:pPr>
            <a:r>
              <a:rPr lang="en-US" b="1" dirty="0">
                <a:solidFill>
                  <a:schemeClr val="tx1"/>
                </a:solidFill>
                <a:hlinkClick r:id="rId3"/>
              </a:rPr>
              <a:t>Tending Gardens &amp; Putting Out Fires</a:t>
            </a:r>
            <a:endParaRPr lang="en-US" b="1" dirty="0">
              <a:solidFill>
                <a:schemeClr val="tx1"/>
              </a:solidFill>
            </a:endParaRPr>
          </a:p>
          <a:p>
            <a:pPr marL="182880" indent="-182880">
              <a:buFont typeface="Arial" panose="020B0604020202020204" pitchFamily="34" charset="0"/>
              <a:buChar char="•"/>
            </a:pPr>
            <a:endParaRPr lang="en-US" b="1" dirty="0">
              <a:solidFill>
                <a:schemeClr val="tx1"/>
              </a:solidFill>
            </a:endParaRPr>
          </a:p>
          <a:p>
            <a:pPr marL="182880" indent="-182880">
              <a:buFont typeface="Arial" panose="020B0604020202020204" pitchFamily="34" charset="0"/>
              <a:buChar char="•"/>
            </a:pPr>
            <a:r>
              <a:rPr lang="en-US" b="1" dirty="0">
                <a:solidFill>
                  <a:schemeClr val="tx1"/>
                </a:solidFill>
                <a:hlinkClick r:id="rId4"/>
              </a:rPr>
              <a:t>District Budget Development Process: Six Key Changes for FY23</a:t>
            </a:r>
            <a:endParaRPr lang="en-US" b="1" dirty="0">
              <a:solidFill>
                <a:schemeClr val="tx1"/>
              </a:solidFill>
            </a:endParaRPr>
          </a:p>
          <a:p>
            <a:pPr marL="182880" indent="-182880">
              <a:buFont typeface="Arial" panose="020B0604020202020204" pitchFamily="34" charset="0"/>
              <a:buChar char="•"/>
            </a:pPr>
            <a:endParaRPr lang="en-US" b="1" dirty="0">
              <a:solidFill>
                <a:schemeClr val="tx1"/>
              </a:solidFill>
            </a:endParaRPr>
          </a:p>
          <a:p>
            <a:pPr marL="182880" indent="-182880">
              <a:buFont typeface="Arial" panose="020B0604020202020204" pitchFamily="34" charset="0"/>
              <a:buChar char="•"/>
            </a:pPr>
            <a:r>
              <a:rPr lang="en-US" b="1" dirty="0">
                <a:solidFill>
                  <a:schemeClr val="tx1"/>
                </a:solidFill>
                <a:hlinkClick r:id="rId5"/>
              </a:rPr>
              <a:t>Getting Real About Tutoring</a:t>
            </a:r>
            <a:endParaRPr lang="en-US" b="1" dirty="0">
              <a:solidFill>
                <a:schemeClr val="tx1"/>
              </a:solidFill>
            </a:endParaRPr>
          </a:p>
          <a:p>
            <a:r>
              <a:rPr lang="en-US" sz="1200" dirty="0">
                <a:solidFill>
                  <a:schemeClr val="tx1"/>
                </a:solidFill>
              </a:rPr>
              <a:t>A lot of districts have bet big on tutoring, but grappling with burnout and putting out fires has made implementing effective tutoring programs difficult. This brief explores common barriers districts are facing and proposes strategies for navigating those obstacles.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EBBADD-BD32-C144-B91A-D5C79B8293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0645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created a host of materials to support district leaders in planning out their spending.  </a:t>
            </a:r>
          </a:p>
          <a:p>
            <a:r>
              <a:rPr lang="en-US" dirty="0"/>
              <a:t>What to invest in related to improving instruction and how to do it sustainably.  First let me quickly share what we know about how the spending is going.  </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10</a:t>
            </a:fld>
            <a:endParaRPr kumimoji="0" lang="en-US"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89120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tif"/><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tif"/><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tif"/><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13111-9065-BD41-8262-EE2CB3ABA83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2A032BF-D8C5-A645-A6FF-DCFEA5D528A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lide Number Placeholder 1">
            <a:extLst>
              <a:ext uri="{FF2B5EF4-FFF2-40B4-BE49-F238E27FC236}">
                <a16:creationId xmlns:a16="http://schemas.microsoft.com/office/drawing/2014/main" id="{C2E37BC2-C4EE-2244-B769-356BF3C9FEB2}"/>
              </a:ext>
            </a:extLst>
          </p:cNvPr>
          <p:cNvSpPr>
            <a:spLocks noGrp="1"/>
          </p:cNvSpPr>
          <p:nvPr>
            <p:ph type="sldNum" sz="quarter" idx="4"/>
          </p:nvPr>
        </p:nvSpPr>
        <p:spPr>
          <a:xfrm>
            <a:off x="9883203" y="6428772"/>
            <a:ext cx="2057400" cy="365125"/>
          </a:xfrm>
          <a:prstGeom prst="rect">
            <a:avLst/>
          </a:prstGeom>
        </p:spPr>
        <p:txBody>
          <a:bodyPr vert="horz" lIns="91440" tIns="45720" rIns="91440" bIns="45720" rtlCol="0" anchor="ctr"/>
          <a:lstStyle>
            <a:lvl1pPr algn="r">
              <a:defRPr sz="1200">
                <a:solidFill>
                  <a:schemeClr val="tx2"/>
                </a:solidFill>
              </a:defRPr>
            </a:lvl1pPr>
          </a:lstStyle>
          <a:p>
            <a:fld id="{79A441FA-EE28-A64F-92EE-8BADFCE467E3}" type="slidenum">
              <a:rPr lang="en-US" smtClean="0"/>
              <a:pPr/>
              <a:t>‹#›</a:t>
            </a:fld>
            <a:endParaRPr lang="en-US" dirty="0"/>
          </a:p>
        </p:txBody>
      </p:sp>
      <p:sp>
        <p:nvSpPr>
          <p:cNvPr id="11" name="Footer Placeholder 2">
            <a:extLst>
              <a:ext uri="{FF2B5EF4-FFF2-40B4-BE49-F238E27FC236}">
                <a16:creationId xmlns:a16="http://schemas.microsoft.com/office/drawing/2014/main" id="{F03F497F-F225-A345-BA38-DC5543176760}"/>
              </a:ext>
            </a:extLst>
          </p:cNvPr>
          <p:cNvSpPr>
            <a:spLocks noGrp="1"/>
          </p:cNvSpPr>
          <p:nvPr>
            <p:ph type="ftr" sz="quarter" idx="3"/>
          </p:nvPr>
        </p:nvSpPr>
        <p:spPr>
          <a:xfrm>
            <a:off x="256567" y="6428772"/>
            <a:ext cx="3086100" cy="365125"/>
          </a:xfrm>
          <a:prstGeom prst="rect">
            <a:avLst/>
          </a:prstGeom>
        </p:spPr>
        <p:txBody>
          <a:bodyPr vert="horz" lIns="91440" tIns="45720" rIns="91440" bIns="45720" rtlCol="0" anchor="ctr"/>
          <a:lstStyle>
            <a:lvl1pPr algn="l">
              <a:defRPr sz="1200">
                <a:solidFill>
                  <a:schemeClr val="tx2"/>
                </a:solidFill>
              </a:defRPr>
            </a:lvl1pPr>
          </a:lstStyle>
          <a:p>
            <a:pPr defTabSz="932566">
              <a:defRPr/>
            </a:pPr>
            <a:r>
              <a:rPr lang="en-US" sz="1200" kern="0" dirty="0">
                <a:solidFill>
                  <a:srgbClr val="1F497D"/>
                </a:solidFill>
                <a:latin typeface="Arial"/>
                <a:cs typeface="Arial"/>
              </a:rPr>
              <a:t>www.learningforward.org</a:t>
            </a:r>
          </a:p>
        </p:txBody>
      </p:sp>
    </p:spTree>
    <p:extLst>
      <p:ext uri="{BB962C8B-B14F-4D97-AF65-F5344CB8AC3E}">
        <p14:creationId xmlns:p14="http://schemas.microsoft.com/office/powerpoint/2010/main" val="1087301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55D6E-CD43-834F-9F1F-D3B0139B4CE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5EF063-6515-F64F-88D2-636AE6EAC1E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
            <a:extLst>
              <a:ext uri="{FF2B5EF4-FFF2-40B4-BE49-F238E27FC236}">
                <a16:creationId xmlns:a16="http://schemas.microsoft.com/office/drawing/2014/main" id="{882465D8-50D2-7B4E-B859-360CA35806DC}"/>
              </a:ext>
            </a:extLst>
          </p:cNvPr>
          <p:cNvSpPr>
            <a:spLocks noGrp="1"/>
          </p:cNvSpPr>
          <p:nvPr>
            <p:ph type="sldNum" sz="quarter" idx="4"/>
          </p:nvPr>
        </p:nvSpPr>
        <p:spPr>
          <a:xfrm>
            <a:off x="9883203" y="6428772"/>
            <a:ext cx="2057400" cy="365125"/>
          </a:xfrm>
          <a:prstGeom prst="rect">
            <a:avLst/>
          </a:prstGeom>
        </p:spPr>
        <p:txBody>
          <a:bodyPr vert="horz" lIns="91440" tIns="45720" rIns="91440" bIns="45720" rtlCol="0" anchor="ctr"/>
          <a:lstStyle>
            <a:lvl1pPr algn="r">
              <a:defRPr sz="1200">
                <a:solidFill>
                  <a:schemeClr val="tx2"/>
                </a:solidFill>
              </a:defRPr>
            </a:lvl1pPr>
          </a:lstStyle>
          <a:p>
            <a:fld id="{79A441FA-EE28-A64F-92EE-8BADFCE467E3}" type="slidenum">
              <a:rPr lang="en-US" smtClean="0"/>
              <a:pPr/>
              <a:t>‹#›</a:t>
            </a:fld>
            <a:endParaRPr lang="en-US" dirty="0"/>
          </a:p>
        </p:txBody>
      </p:sp>
      <p:sp>
        <p:nvSpPr>
          <p:cNvPr id="8" name="Footer Placeholder 2">
            <a:extLst>
              <a:ext uri="{FF2B5EF4-FFF2-40B4-BE49-F238E27FC236}">
                <a16:creationId xmlns:a16="http://schemas.microsoft.com/office/drawing/2014/main" id="{3DF96CBE-A389-084C-BC4B-8B175839D1AB}"/>
              </a:ext>
            </a:extLst>
          </p:cNvPr>
          <p:cNvSpPr>
            <a:spLocks noGrp="1"/>
          </p:cNvSpPr>
          <p:nvPr>
            <p:ph type="ftr" sz="quarter" idx="3"/>
          </p:nvPr>
        </p:nvSpPr>
        <p:spPr>
          <a:xfrm>
            <a:off x="256567" y="6428772"/>
            <a:ext cx="3086100" cy="365125"/>
          </a:xfrm>
          <a:prstGeom prst="rect">
            <a:avLst/>
          </a:prstGeom>
        </p:spPr>
        <p:txBody>
          <a:bodyPr vert="horz" lIns="91440" tIns="45720" rIns="91440" bIns="45720" rtlCol="0" anchor="ctr"/>
          <a:lstStyle>
            <a:lvl1pPr algn="l">
              <a:defRPr sz="1200">
                <a:solidFill>
                  <a:schemeClr val="tx2"/>
                </a:solidFill>
              </a:defRPr>
            </a:lvl1pPr>
          </a:lstStyle>
          <a:p>
            <a:pPr defTabSz="932566">
              <a:defRPr/>
            </a:pPr>
            <a:r>
              <a:rPr lang="en-US" sz="1200" kern="0" dirty="0">
                <a:solidFill>
                  <a:srgbClr val="1F497D"/>
                </a:solidFill>
                <a:latin typeface="Arial"/>
                <a:cs typeface="Arial"/>
              </a:rPr>
              <a:t>www.learningforward.org</a:t>
            </a:r>
          </a:p>
        </p:txBody>
      </p:sp>
    </p:spTree>
    <p:extLst>
      <p:ext uri="{BB962C8B-B14F-4D97-AF65-F5344CB8AC3E}">
        <p14:creationId xmlns:p14="http://schemas.microsoft.com/office/powerpoint/2010/main" val="4146478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15A734-0028-1947-AE8A-E895D772941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B43546-A42A-F94A-8B75-D440991E9867}"/>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
            <a:extLst>
              <a:ext uri="{FF2B5EF4-FFF2-40B4-BE49-F238E27FC236}">
                <a16:creationId xmlns:a16="http://schemas.microsoft.com/office/drawing/2014/main" id="{41CB61A5-0919-9542-A6DA-F6A4CBB4EEBB}"/>
              </a:ext>
            </a:extLst>
          </p:cNvPr>
          <p:cNvSpPr>
            <a:spLocks noGrp="1"/>
          </p:cNvSpPr>
          <p:nvPr>
            <p:ph type="sldNum" sz="quarter" idx="4"/>
          </p:nvPr>
        </p:nvSpPr>
        <p:spPr>
          <a:xfrm>
            <a:off x="9883203" y="6428772"/>
            <a:ext cx="2057400" cy="365125"/>
          </a:xfrm>
          <a:prstGeom prst="rect">
            <a:avLst/>
          </a:prstGeom>
        </p:spPr>
        <p:txBody>
          <a:bodyPr vert="horz" lIns="91440" tIns="45720" rIns="91440" bIns="45720" rtlCol="0" anchor="ctr"/>
          <a:lstStyle>
            <a:lvl1pPr algn="r">
              <a:defRPr sz="1200">
                <a:solidFill>
                  <a:schemeClr val="tx2"/>
                </a:solidFill>
              </a:defRPr>
            </a:lvl1pPr>
          </a:lstStyle>
          <a:p>
            <a:fld id="{79A441FA-EE28-A64F-92EE-8BADFCE467E3}" type="slidenum">
              <a:rPr lang="en-US" smtClean="0"/>
              <a:pPr/>
              <a:t>‹#›</a:t>
            </a:fld>
            <a:endParaRPr lang="en-US" dirty="0"/>
          </a:p>
        </p:txBody>
      </p:sp>
      <p:sp>
        <p:nvSpPr>
          <p:cNvPr id="8" name="Footer Placeholder 2">
            <a:extLst>
              <a:ext uri="{FF2B5EF4-FFF2-40B4-BE49-F238E27FC236}">
                <a16:creationId xmlns:a16="http://schemas.microsoft.com/office/drawing/2014/main" id="{0FFD6FCC-85B8-8D42-9292-E5979ECDC7BE}"/>
              </a:ext>
            </a:extLst>
          </p:cNvPr>
          <p:cNvSpPr>
            <a:spLocks noGrp="1"/>
          </p:cNvSpPr>
          <p:nvPr>
            <p:ph type="ftr" sz="quarter" idx="3"/>
          </p:nvPr>
        </p:nvSpPr>
        <p:spPr>
          <a:xfrm>
            <a:off x="256567" y="6428772"/>
            <a:ext cx="3086100" cy="365125"/>
          </a:xfrm>
          <a:prstGeom prst="rect">
            <a:avLst/>
          </a:prstGeom>
        </p:spPr>
        <p:txBody>
          <a:bodyPr vert="horz" lIns="91440" tIns="45720" rIns="91440" bIns="45720" rtlCol="0" anchor="ctr"/>
          <a:lstStyle>
            <a:lvl1pPr algn="l">
              <a:defRPr sz="1200">
                <a:solidFill>
                  <a:schemeClr val="tx2"/>
                </a:solidFill>
              </a:defRPr>
            </a:lvl1pPr>
          </a:lstStyle>
          <a:p>
            <a:pPr defTabSz="932566">
              <a:defRPr/>
            </a:pPr>
            <a:r>
              <a:rPr lang="en-US" sz="1200" kern="0" dirty="0">
                <a:solidFill>
                  <a:srgbClr val="1F497D"/>
                </a:solidFill>
                <a:latin typeface="Arial"/>
                <a:cs typeface="Arial"/>
              </a:rPr>
              <a:t>www.learningforward.org</a:t>
            </a:r>
          </a:p>
        </p:txBody>
      </p:sp>
    </p:spTree>
    <p:extLst>
      <p:ext uri="{BB962C8B-B14F-4D97-AF65-F5344CB8AC3E}">
        <p14:creationId xmlns:p14="http://schemas.microsoft.com/office/powerpoint/2010/main" val="1993064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06D8FCB6-5207-0C4D-9CCE-B3050B97BFFF}"/>
              </a:ext>
            </a:extLst>
          </p:cNvPr>
          <p:cNvSpPr>
            <a:spLocks noGrp="1"/>
          </p:cNvSpPr>
          <p:nvPr>
            <p:ph type="sldNum" sz="quarter" idx="4"/>
          </p:nvPr>
        </p:nvSpPr>
        <p:spPr>
          <a:xfrm>
            <a:off x="9883203" y="6428772"/>
            <a:ext cx="2057400" cy="365125"/>
          </a:xfrm>
          <a:prstGeom prst="rect">
            <a:avLst/>
          </a:prstGeom>
        </p:spPr>
        <p:txBody>
          <a:bodyPr vert="horz" lIns="91440" tIns="45720" rIns="91440" bIns="45720" rtlCol="0" anchor="ctr"/>
          <a:lstStyle>
            <a:lvl1pPr algn="r">
              <a:defRPr sz="1200">
                <a:solidFill>
                  <a:schemeClr val="tx2"/>
                </a:solidFill>
              </a:defRPr>
            </a:lvl1pPr>
          </a:lstStyle>
          <a:p>
            <a:fld id="{79A441FA-EE28-A64F-92EE-8BADFCE467E3}" type="slidenum">
              <a:rPr lang="en-US" smtClean="0"/>
              <a:pPr/>
              <a:t>‹#›</a:t>
            </a:fld>
            <a:endParaRPr lang="en-US" dirty="0"/>
          </a:p>
        </p:txBody>
      </p:sp>
      <p:sp>
        <p:nvSpPr>
          <p:cNvPr id="5" name="Footer Placeholder 2">
            <a:extLst>
              <a:ext uri="{FF2B5EF4-FFF2-40B4-BE49-F238E27FC236}">
                <a16:creationId xmlns:a16="http://schemas.microsoft.com/office/drawing/2014/main" id="{40FFFD1F-0AF7-7744-A3B7-DD10F6ACB625}"/>
              </a:ext>
            </a:extLst>
          </p:cNvPr>
          <p:cNvSpPr>
            <a:spLocks noGrp="1"/>
          </p:cNvSpPr>
          <p:nvPr>
            <p:ph type="ftr" sz="quarter" idx="3"/>
          </p:nvPr>
        </p:nvSpPr>
        <p:spPr>
          <a:xfrm>
            <a:off x="256567" y="6428772"/>
            <a:ext cx="3086100" cy="365125"/>
          </a:xfrm>
          <a:prstGeom prst="rect">
            <a:avLst/>
          </a:prstGeom>
        </p:spPr>
        <p:txBody>
          <a:bodyPr vert="horz" lIns="91440" tIns="45720" rIns="91440" bIns="45720" rtlCol="0" anchor="ctr"/>
          <a:lstStyle>
            <a:lvl1pPr algn="l">
              <a:defRPr sz="1200">
                <a:solidFill>
                  <a:schemeClr val="tx2"/>
                </a:solidFill>
              </a:defRPr>
            </a:lvl1pPr>
          </a:lstStyle>
          <a:p>
            <a:pPr defTabSz="932566">
              <a:defRPr/>
            </a:pPr>
            <a:r>
              <a:rPr lang="en-US" sz="1200" kern="0" dirty="0">
                <a:solidFill>
                  <a:srgbClr val="1F497D"/>
                </a:solidFill>
                <a:latin typeface="Arial"/>
                <a:cs typeface="Arial"/>
              </a:rPr>
              <a:t>www.learningforward.org</a:t>
            </a:r>
          </a:p>
        </p:txBody>
      </p:sp>
    </p:spTree>
    <p:extLst>
      <p:ext uri="{BB962C8B-B14F-4D97-AF65-F5344CB8AC3E}">
        <p14:creationId xmlns:p14="http://schemas.microsoft.com/office/powerpoint/2010/main" val="1072938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849489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804231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 name="Google Shape;26;p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9757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5"/>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8538913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6"/>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545668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050829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045158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93B72-BE18-EE4D-A0A8-DCC8C59DFC1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14FDF96-88CB-7549-98D9-655B1D9625F7}"/>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1">
            <a:extLst>
              <a:ext uri="{FF2B5EF4-FFF2-40B4-BE49-F238E27FC236}">
                <a16:creationId xmlns:a16="http://schemas.microsoft.com/office/drawing/2014/main" id="{D5E0E377-6437-A445-B79B-B4E95CB10A87}"/>
              </a:ext>
            </a:extLst>
          </p:cNvPr>
          <p:cNvSpPr>
            <a:spLocks noGrp="1"/>
          </p:cNvSpPr>
          <p:nvPr>
            <p:ph type="sldNum" sz="quarter" idx="4"/>
          </p:nvPr>
        </p:nvSpPr>
        <p:spPr>
          <a:xfrm>
            <a:off x="9883203" y="6428772"/>
            <a:ext cx="2057400" cy="365125"/>
          </a:xfrm>
          <a:prstGeom prst="rect">
            <a:avLst/>
          </a:prstGeom>
        </p:spPr>
        <p:txBody>
          <a:bodyPr vert="horz" lIns="91440" tIns="45720" rIns="91440" bIns="45720" rtlCol="0" anchor="ctr"/>
          <a:lstStyle>
            <a:lvl1pPr algn="r">
              <a:defRPr sz="1200">
                <a:solidFill>
                  <a:schemeClr val="tx2"/>
                </a:solidFill>
              </a:defRPr>
            </a:lvl1pPr>
          </a:lstStyle>
          <a:p>
            <a:fld id="{79A441FA-EE28-A64F-92EE-8BADFCE467E3}" type="slidenum">
              <a:rPr lang="en-US" smtClean="0"/>
              <a:pPr/>
              <a:t>‹#›</a:t>
            </a:fld>
            <a:endParaRPr lang="en-US" dirty="0"/>
          </a:p>
        </p:txBody>
      </p:sp>
      <p:sp>
        <p:nvSpPr>
          <p:cNvPr id="8" name="Footer Placeholder 2">
            <a:extLst>
              <a:ext uri="{FF2B5EF4-FFF2-40B4-BE49-F238E27FC236}">
                <a16:creationId xmlns:a16="http://schemas.microsoft.com/office/drawing/2014/main" id="{11554969-4748-A840-A981-3C8A1CB79CA0}"/>
              </a:ext>
            </a:extLst>
          </p:cNvPr>
          <p:cNvSpPr>
            <a:spLocks noGrp="1"/>
          </p:cNvSpPr>
          <p:nvPr>
            <p:ph type="ftr" sz="quarter" idx="3"/>
          </p:nvPr>
        </p:nvSpPr>
        <p:spPr>
          <a:xfrm>
            <a:off x="256567" y="6428772"/>
            <a:ext cx="3086100" cy="365125"/>
          </a:xfrm>
          <a:prstGeom prst="rect">
            <a:avLst/>
          </a:prstGeom>
        </p:spPr>
        <p:txBody>
          <a:bodyPr vert="horz" lIns="91440" tIns="45720" rIns="91440" bIns="45720" rtlCol="0" anchor="ctr"/>
          <a:lstStyle>
            <a:lvl1pPr algn="l">
              <a:defRPr sz="1200">
                <a:solidFill>
                  <a:schemeClr val="tx2"/>
                </a:solidFill>
              </a:defRPr>
            </a:lvl1pPr>
          </a:lstStyle>
          <a:p>
            <a:pPr defTabSz="932566">
              <a:defRPr/>
            </a:pPr>
            <a:r>
              <a:rPr lang="en-US" sz="1200" kern="0" dirty="0">
                <a:solidFill>
                  <a:srgbClr val="1F497D"/>
                </a:solidFill>
                <a:latin typeface="Arial"/>
                <a:cs typeface="Arial"/>
              </a:rPr>
              <a:t>www.learningforward.org</a:t>
            </a:r>
          </a:p>
        </p:txBody>
      </p:sp>
    </p:spTree>
    <p:extLst>
      <p:ext uri="{BB962C8B-B14F-4D97-AF65-F5344CB8AC3E}">
        <p14:creationId xmlns:p14="http://schemas.microsoft.com/office/powerpoint/2010/main" val="3880654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54758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2389717" y="612775"/>
            <a:ext cx="7315200" cy="4114800"/>
          </a:xfrm>
          <a:prstGeom prst="rect">
            <a:avLst/>
          </a:prstGeom>
          <a:noFill/>
          <a:ln>
            <a:noFill/>
          </a:ln>
        </p:spPr>
        <p:txBody>
          <a:bodyPr spcFirstLastPara="1" wrap="square" lIns="91425" tIns="45700" rIns="91425" bIns="45700" anchor="t" anchorCtr="0">
            <a:noAutofit/>
          </a:bodyPr>
          <a:lstStyle>
            <a:lvl1pPr marR="0" lvl="0" algn="l">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9009471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833019" y="-1623219"/>
            <a:ext cx="4525963" cy="10972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776033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285038" y="1828800"/>
            <a:ext cx="5851525" cy="2743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697039" y="-812799"/>
            <a:ext cx="5851525" cy="80264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671556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415600" y="593367"/>
            <a:ext cx="11360800" cy="763500"/>
          </a:xfrm>
          <a:prstGeom prst="rect">
            <a:avLst/>
          </a:prstGeom>
        </p:spPr>
        <p:txBody>
          <a:bodyPr spcFirstLastPara="1" wrap="square" lIns="91425" tIns="45700" rIns="91425" bIns="45700" anchor="ctr" anchorCtr="0">
            <a:noAutofit/>
          </a:bodyPr>
          <a:lstStyle>
            <a:lvl1pPr lvl="0">
              <a:spcBef>
                <a:spcPts val="0"/>
              </a:spcBef>
              <a:spcAft>
                <a:spcPts val="0"/>
              </a:spcAft>
              <a:buSzPts val="4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3"/>
          <p:cNvSpPr txBox="1">
            <a:spLocks noGrp="1"/>
          </p:cNvSpPr>
          <p:nvPr>
            <p:ph type="body" idx="1"/>
          </p:nvPr>
        </p:nvSpPr>
        <p:spPr>
          <a:xfrm>
            <a:off x="415600" y="1536633"/>
            <a:ext cx="5333200" cy="4555200"/>
          </a:xfrm>
          <a:prstGeom prst="rect">
            <a:avLst/>
          </a:prstGeom>
        </p:spPr>
        <p:txBody>
          <a:bodyPr spcFirstLastPara="1" wrap="square" lIns="91425" tIns="45700" rIns="91425" bIns="45700" anchor="t" anchorCtr="0">
            <a:noAutofit/>
          </a:bodyPr>
          <a:lstStyle>
            <a:lvl1pPr marL="457200" lvl="0" indent="-317500">
              <a:spcBef>
                <a:spcPts val="640"/>
              </a:spcBef>
              <a:spcAft>
                <a:spcPts val="0"/>
              </a:spcAft>
              <a:buSzPts val="1400"/>
              <a:buChar char="•"/>
              <a:defRPr sz="1400"/>
            </a:lvl1pPr>
            <a:lvl2pPr marL="914400" lvl="1" indent="-304800">
              <a:spcBef>
                <a:spcPts val="560"/>
              </a:spcBef>
              <a:spcAft>
                <a:spcPts val="0"/>
              </a:spcAft>
              <a:buSzPts val="1200"/>
              <a:buChar char="–"/>
              <a:defRPr sz="1200"/>
            </a:lvl2pPr>
            <a:lvl3pPr marL="1371600" lvl="2" indent="-304800">
              <a:spcBef>
                <a:spcPts val="480"/>
              </a:spcBef>
              <a:spcAft>
                <a:spcPts val="0"/>
              </a:spcAft>
              <a:buSzPts val="1200"/>
              <a:buChar char="•"/>
              <a:defRPr sz="1200"/>
            </a:lvl3pPr>
            <a:lvl4pPr marL="1828800" lvl="3" indent="-304800">
              <a:spcBef>
                <a:spcPts val="400"/>
              </a:spcBef>
              <a:spcAft>
                <a:spcPts val="0"/>
              </a:spcAft>
              <a:buSzPts val="1200"/>
              <a:buChar char="–"/>
              <a:defRPr sz="1200"/>
            </a:lvl4pPr>
            <a:lvl5pPr marL="2286000" lvl="4" indent="-304800">
              <a:spcBef>
                <a:spcPts val="400"/>
              </a:spcBef>
              <a:spcAft>
                <a:spcPts val="0"/>
              </a:spcAft>
              <a:buSzPts val="1200"/>
              <a:buChar char="»"/>
              <a:defRPr sz="1200"/>
            </a:lvl5pPr>
            <a:lvl6pPr marL="2743200" lvl="5" indent="-304800">
              <a:spcBef>
                <a:spcPts val="400"/>
              </a:spcBef>
              <a:spcAft>
                <a:spcPts val="0"/>
              </a:spcAft>
              <a:buSzPts val="1200"/>
              <a:buChar char="•"/>
              <a:defRPr sz="1200"/>
            </a:lvl6pPr>
            <a:lvl7pPr marL="3200400" lvl="6" indent="-304800">
              <a:spcBef>
                <a:spcPts val="400"/>
              </a:spcBef>
              <a:spcAft>
                <a:spcPts val="0"/>
              </a:spcAft>
              <a:buSzPts val="1200"/>
              <a:buChar char="•"/>
              <a:defRPr sz="1200"/>
            </a:lvl7pPr>
            <a:lvl8pPr marL="3657600" lvl="7" indent="-304800">
              <a:spcBef>
                <a:spcPts val="400"/>
              </a:spcBef>
              <a:spcAft>
                <a:spcPts val="0"/>
              </a:spcAft>
              <a:buSzPts val="1200"/>
              <a:buChar char="•"/>
              <a:defRPr sz="1200"/>
            </a:lvl8pPr>
            <a:lvl9pPr marL="4114800" lvl="8" indent="-304800">
              <a:spcBef>
                <a:spcPts val="400"/>
              </a:spcBef>
              <a:spcAft>
                <a:spcPts val="0"/>
              </a:spcAft>
              <a:buSzPts val="1200"/>
              <a:buChar char="•"/>
              <a:defRPr sz="1200"/>
            </a:lvl9pPr>
          </a:lstStyle>
          <a:p>
            <a:endParaRPr/>
          </a:p>
        </p:txBody>
      </p:sp>
      <p:sp>
        <p:nvSpPr>
          <p:cNvPr id="83" name="Google Shape;83;p13"/>
          <p:cNvSpPr txBox="1">
            <a:spLocks noGrp="1"/>
          </p:cNvSpPr>
          <p:nvPr>
            <p:ph type="body" idx="2"/>
          </p:nvPr>
        </p:nvSpPr>
        <p:spPr>
          <a:xfrm>
            <a:off x="6443200" y="1536633"/>
            <a:ext cx="5333200" cy="4555200"/>
          </a:xfrm>
          <a:prstGeom prst="rect">
            <a:avLst/>
          </a:prstGeom>
        </p:spPr>
        <p:txBody>
          <a:bodyPr spcFirstLastPara="1" wrap="square" lIns="91425" tIns="45700" rIns="91425" bIns="45700" anchor="t" anchorCtr="0">
            <a:noAutofit/>
          </a:bodyPr>
          <a:lstStyle>
            <a:lvl1pPr marL="457200" lvl="0" indent="-317500">
              <a:spcBef>
                <a:spcPts val="640"/>
              </a:spcBef>
              <a:spcAft>
                <a:spcPts val="0"/>
              </a:spcAft>
              <a:buSzPts val="1400"/>
              <a:buChar char="•"/>
              <a:defRPr sz="1400"/>
            </a:lvl1pPr>
            <a:lvl2pPr marL="914400" lvl="1" indent="-304800">
              <a:spcBef>
                <a:spcPts val="560"/>
              </a:spcBef>
              <a:spcAft>
                <a:spcPts val="0"/>
              </a:spcAft>
              <a:buSzPts val="1200"/>
              <a:buChar char="–"/>
              <a:defRPr sz="1200"/>
            </a:lvl2pPr>
            <a:lvl3pPr marL="1371600" lvl="2" indent="-304800">
              <a:spcBef>
                <a:spcPts val="480"/>
              </a:spcBef>
              <a:spcAft>
                <a:spcPts val="0"/>
              </a:spcAft>
              <a:buSzPts val="1200"/>
              <a:buChar char="•"/>
              <a:defRPr sz="1200"/>
            </a:lvl3pPr>
            <a:lvl4pPr marL="1828800" lvl="3" indent="-304800">
              <a:spcBef>
                <a:spcPts val="400"/>
              </a:spcBef>
              <a:spcAft>
                <a:spcPts val="0"/>
              </a:spcAft>
              <a:buSzPts val="1200"/>
              <a:buChar char="–"/>
              <a:defRPr sz="1200"/>
            </a:lvl4pPr>
            <a:lvl5pPr marL="2286000" lvl="4" indent="-304800">
              <a:spcBef>
                <a:spcPts val="400"/>
              </a:spcBef>
              <a:spcAft>
                <a:spcPts val="0"/>
              </a:spcAft>
              <a:buSzPts val="1200"/>
              <a:buChar char="»"/>
              <a:defRPr sz="1200"/>
            </a:lvl5pPr>
            <a:lvl6pPr marL="2743200" lvl="5" indent="-304800">
              <a:spcBef>
                <a:spcPts val="400"/>
              </a:spcBef>
              <a:spcAft>
                <a:spcPts val="0"/>
              </a:spcAft>
              <a:buSzPts val="1200"/>
              <a:buChar char="•"/>
              <a:defRPr sz="1200"/>
            </a:lvl6pPr>
            <a:lvl7pPr marL="3200400" lvl="6" indent="-304800">
              <a:spcBef>
                <a:spcPts val="400"/>
              </a:spcBef>
              <a:spcAft>
                <a:spcPts val="0"/>
              </a:spcAft>
              <a:buSzPts val="1200"/>
              <a:buChar char="•"/>
              <a:defRPr sz="1200"/>
            </a:lvl7pPr>
            <a:lvl8pPr marL="3657600" lvl="7" indent="-304800">
              <a:spcBef>
                <a:spcPts val="400"/>
              </a:spcBef>
              <a:spcAft>
                <a:spcPts val="0"/>
              </a:spcAft>
              <a:buSzPts val="1200"/>
              <a:buChar char="•"/>
              <a:defRPr sz="1200"/>
            </a:lvl8pPr>
            <a:lvl9pPr marL="4114800" lvl="8" indent="-304800">
              <a:spcBef>
                <a:spcPts val="400"/>
              </a:spcBef>
              <a:spcAft>
                <a:spcPts val="0"/>
              </a:spcAft>
              <a:buSzPts val="1200"/>
              <a:buChar char="•"/>
              <a:defRPr sz="1200"/>
            </a:lvl9pPr>
          </a:lstStyle>
          <a:p>
            <a:endParaRPr/>
          </a:p>
        </p:txBody>
      </p:sp>
      <p:sp>
        <p:nvSpPr>
          <p:cNvPr id="84" name="Google Shape;84;p13"/>
          <p:cNvSpPr txBox="1">
            <a:spLocks noGrp="1"/>
          </p:cNvSpPr>
          <p:nvPr>
            <p:ph type="sldNum" idx="12"/>
          </p:nvPr>
        </p:nvSpPr>
        <p:spPr>
          <a:xfrm>
            <a:off x="11296611" y="6217622"/>
            <a:ext cx="731600" cy="5247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527004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lang="en"/>
          </a:p>
        </p:txBody>
      </p:sp>
    </p:spTree>
    <p:extLst>
      <p:ext uri="{BB962C8B-B14F-4D97-AF65-F5344CB8AC3E}">
        <p14:creationId xmlns:p14="http://schemas.microsoft.com/office/powerpoint/2010/main" val="35479548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lang="en"/>
          </a:p>
        </p:txBody>
      </p:sp>
    </p:spTree>
    <p:extLst>
      <p:ext uri="{BB962C8B-B14F-4D97-AF65-F5344CB8AC3E}">
        <p14:creationId xmlns:p14="http://schemas.microsoft.com/office/powerpoint/2010/main" val="7558784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lang="en"/>
          </a:p>
        </p:txBody>
      </p:sp>
    </p:spTree>
    <p:extLst>
      <p:ext uri="{BB962C8B-B14F-4D97-AF65-F5344CB8AC3E}">
        <p14:creationId xmlns:p14="http://schemas.microsoft.com/office/powerpoint/2010/main" val="28759285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rmAutofit/>
          </a:bodyPr>
          <a:lstStyle>
            <a:lvl1pPr marL="609585" lvl="0" indent="-423323">
              <a:spcBef>
                <a:spcPts val="0"/>
              </a:spcBef>
              <a:spcAft>
                <a:spcPts val="0"/>
              </a:spcAft>
              <a:buSzPts val="1400"/>
              <a:buChar char="●"/>
              <a:defRPr sz="1867"/>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lang="en"/>
          </a:p>
        </p:txBody>
      </p:sp>
    </p:spTree>
    <p:extLst>
      <p:ext uri="{BB962C8B-B14F-4D97-AF65-F5344CB8AC3E}">
        <p14:creationId xmlns:p14="http://schemas.microsoft.com/office/powerpoint/2010/main" val="27381503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lang="en"/>
          </a:p>
        </p:txBody>
      </p:sp>
    </p:spTree>
    <p:extLst>
      <p:ext uri="{BB962C8B-B14F-4D97-AF65-F5344CB8AC3E}">
        <p14:creationId xmlns:p14="http://schemas.microsoft.com/office/powerpoint/2010/main" val="1645931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4EED1-A228-834B-9776-B958FCC7981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F162B5-B6F0-614F-B52D-85CBD9C189B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1">
            <a:extLst>
              <a:ext uri="{FF2B5EF4-FFF2-40B4-BE49-F238E27FC236}">
                <a16:creationId xmlns:a16="http://schemas.microsoft.com/office/drawing/2014/main" id="{FB96B2D1-85E7-6A41-A595-7B948F1AD015}"/>
              </a:ext>
            </a:extLst>
          </p:cNvPr>
          <p:cNvSpPr>
            <a:spLocks noGrp="1"/>
          </p:cNvSpPr>
          <p:nvPr>
            <p:ph type="sldNum" sz="quarter" idx="4"/>
          </p:nvPr>
        </p:nvSpPr>
        <p:spPr>
          <a:xfrm>
            <a:off x="9883203" y="6428772"/>
            <a:ext cx="2057400" cy="365125"/>
          </a:xfrm>
          <a:prstGeom prst="rect">
            <a:avLst/>
          </a:prstGeom>
        </p:spPr>
        <p:txBody>
          <a:bodyPr vert="horz" lIns="91440" tIns="45720" rIns="91440" bIns="45720" rtlCol="0" anchor="ctr"/>
          <a:lstStyle>
            <a:lvl1pPr algn="r">
              <a:defRPr sz="1200">
                <a:solidFill>
                  <a:schemeClr val="tx2"/>
                </a:solidFill>
              </a:defRPr>
            </a:lvl1pPr>
          </a:lstStyle>
          <a:p>
            <a:fld id="{79A441FA-EE28-A64F-92EE-8BADFCE467E3}" type="slidenum">
              <a:rPr lang="en-US" smtClean="0"/>
              <a:pPr/>
              <a:t>‹#›</a:t>
            </a:fld>
            <a:endParaRPr lang="en-US" dirty="0"/>
          </a:p>
        </p:txBody>
      </p:sp>
      <p:sp>
        <p:nvSpPr>
          <p:cNvPr id="8" name="Footer Placeholder 2">
            <a:extLst>
              <a:ext uri="{FF2B5EF4-FFF2-40B4-BE49-F238E27FC236}">
                <a16:creationId xmlns:a16="http://schemas.microsoft.com/office/drawing/2014/main" id="{155EA981-20A2-DD48-A6A1-A14481EF0B70}"/>
              </a:ext>
            </a:extLst>
          </p:cNvPr>
          <p:cNvSpPr>
            <a:spLocks noGrp="1"/>
          </p:cNvSpPr>
          <p:nvPr>
            <p:ph type="ftr" sz="quarter" idx="3"/>
          </p:nvPr>
        </p:nvSpPr>
        <p:spPr>
          <a:xfrm>
            <a:off x="256567" y="6428772"/>
            <a:ext cx="3086100" cy="365125"/>
          </a:xfrm>
          <a:prstGeom prst="rect">
            <a:avLst/>
          </a:prstGeom>
        </p:spPr>
        <p:txBody>
          <a:bodyPr vert="horz" lIns="91440" tIns="45720" rIns="91440" bIns="45720" rtlCol="0" anchor="ctr"/>
          <a:lstStyle>
            <a:lvl1pPr algn="l">
              <a:defRPr sz="1200">
                <a:solidFill>
                  <a:schemeClr val="tx2"/>
                </a:solidFill>
              </a:defRPr>
            </a:lvl1pPr>
          </a:lstStyle>
          <a:p>
            <a:pPr defTabSz="932566">
              <a:defRPr/>
            </a:pPr>
            <a:r>
              <a:rPr lang="en-US" sz="1200" kern="0" dirty="0">
                <a:solidFill>
                  <a:srgbClr val="1F497D"/>
                </a:solidFill>
                <a:latin typeface="Arial"/>
                <a:cs typeface="Arial"/>
              </a:rPr>
              <a:t>www.learningforward.org</a:t>
            </a:r>
          </a:p>
        </p:txBody>
      </p:sp>
    </p:spTree>
    <p:extLst>
      <p:ext uri="{BB962C8B-B14F-4D97-AF65-F5344CB8AC3E}">
        <p14:creationId xmlns:p14="http://schemas.microsoft.com/office/powerpoint/2010/main" val="12457050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rmAutofit/>
          </a:bodyPr>
          <a:lstStyle>
            <a:lvl1pPr marL="609585" lvl="0" indent="-406390">
              <a:spcBef>
                <a:spcPts val="0"/>
              </a:spcBef>
              <a:spcAft>
                <a:spcPts val="0"/>
              </a:spcAft>
              <a:buSzPts val="1200"/>
              <a:buChar char="●"/>
              <a:defRPr sz="1600"/>
            </a:lvl1pPr>
            <a:lvl2pPr marL="1219170" lvl="1" indent="-406390">
              <a:spcBef>
                <a:spcPts val="0"/>
              </a:spcBef>
              <a:spcAft>
                <a:spcPts val="0"/>
              </a:spcAft>
              <a:buSzPts val="1200"/>
              <a:buChar char="○"/>
              <a:defRPr sz="1600"/>
            </a:lvl2pPr>
            <a:lvl3pPr marL="1828754" lvl="2" indent="-406390">
              <a:spcBef>
                <a:spcPts val="0"/>
              </a:spcBef>
              <a:spcAft>
                <a:spcPts val="0"/>
              </a:spcAft>
              <a:buSzPts val="1200"/>
              <a:buChar char="■"/>
              <a:defRPr sz="1600"/>
            </a:lvl3pPr>
            <a:lvl4pPr marL="2438339" lvl="3" indent="-406390">
              <a:spcBef>
                <a:spcPts val="0"/>
              </a:spcBef>
              <a:spcAft>
                <a:spcPts val="0"/>
              </a:spcAft>
              <a:buSzPts val="1200"/>
              <a:buChar char="●"/>
              <a:defRPr sz="1600"/>
            </a:lvl4pPr>
            <a:lvl5pPr marL="3047924" lvl="4" indent="-406390">
              <a:spcBef>
                <a:spcPts val="0"/>
              </a:spcBef>
              <a:spcAft>
                <a:spcPts val="0"/>
              </a:spcAft>
              <a:buSzPts val="1200"/>
              <a:buChar char="○"/>
              <a:defRPr sz="1600"/>
            </a:lvl5pPr>
            <a:lvl6pPr marL="3657509" lvl="5" indent="-406390">
              <a:spcBef>
                <a:spcPts val="0"/>
              </a:spcBef>
              <a:spcAft>
                <a:spcPts val="0"/>
              </a:spcAft>
              <a:buSzPts val="1200"/>
              <a:buChar char="■"/>
              <a:defRPr sz="1600"/>
            </a:lvl6pPr>
            <a:lvl7pPr marL="4267093" lvl="6" indent="-406390">
              <a:spcBef>
                <a:spcPts val="0"/>
              </a:spcBef>
              <a:spcAft>
                <a:spcPts val="0"/>
              </a:spcAft>
              <a:buSzPts val="1200"/>
              <a:buChar char="●"/>
              <a:defRPr sz="1600"/>
            </a:lvl7pPr>
            <a:lvl8pPr marL="4876678" lvl="7" indent="-406390">
              <a:spcBef>
                <a:spcPts val="0"/>
              </a:spcBef>
              <a:spcAft>
                <a:spcPts val="0"/>
              </a:spcAft>
              <a:buSzPts val="1200"/>
              <a:buChar char="○"/>
              <a:defRPr sz="1600"/>
            </a:lvl8pPr>
            <a:lvl9pPr marL="5486263" lvl="8" indent="-406390">
              <a:spcBef>
                <a:spcPts val="0"/>
              </a:spcBef>
              <a:spcAft>
                <a:spcPts val="0"/>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lang="en"/>
          </a:p>
        </p:txBody>
      </p:sp>
    </p:spTree>
    <p:extLst>
      <p:ext uri="{BB962C8B-B14F-4D97-AF65-F5344CB8AC3E}">
        <p14:creationId xmlns:p14="http://schemas.microsoft.com/office/powerpoint/2010/main" val="9366749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lang="en"/>
          </a:p>
        </p:txBody>
      </p:sp>
    </p:spTree>
    <p:extLst>
      <p:ext uri="{BB962C8B-B14F-4D97-AF65-F5344CB8AC3E}">
        <p14:creationId xmlns:p14="http://schemas.microsoft.com/office/powerpoint/2010/main" val="11353466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lang="en"/>
          </a:p>
        </p:txBody>
      </p:sp>
    </p:spTree>
    <p:extLst>
      <p:ext uri="{BB962C8B-B14F-4D97-AF65-F5344CB8AC3E}">
        <p14:creationId xmlns:p14="http://schemas.microsoft.com/office/powerpoint/2010/main" val="9033837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rm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lang="en"/>
          </a:p>
        </p:txBody>
      </p:sp>
    </p:spTree>
    <p:extLst>
      <p:ext uri="{BB962C8B-B14F-4D97-AF65-F5344CB8AC3E}">
        <p14:creationId xmlns:p14="http://schemas.microsoft.com/office/powerpoint/2010/main" val="35478065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rmAutofit/>
          </a:bodyPr>
          <a:lstStyle>
            <a:lvl1pPr marL="609585" lvl="0" indent="-457189" algn="ctr">
              <a:spcBef>
                <a:spcPts val="0"/>
              </a:spcBef>
              <a:spcAft>
                <a:spcPts val="0"/>
              </a:spcAft>
              <a:buSzPts val="1800"/>
              <a:buChar char="●"/>
              <a:defRPr/>
            </a:lvl1pPr>
            <a:lvl2pPr marL="1219170" lvl="1" indent="-423323" algn="ctr">
              <a:spcBef>
                <a:spcPts val="0"/>
              </a:spcBef>
              <a:spcAft>
                <a:spcPts val="0"/>
              </a:spcAft>
              <a:buSzPts val="1400"/>
              <a:buChar char="○"/>
              <a:defRPr/>
            </a:lvl2pPr>
            <a:lvl3pPr marL="1828754" lvl="2" indent="-423323" algn="ctr">
              <a:spcBef>
                <a:spcPts val="0"/>
              </a:spcBef>
              <a:spcAft>
                <a:spcPts val="0"/>
              </a:spcAft>
              <a:buSzPts val="1400"/>
              <a:buChar char="■"/>
              <a:defRPr/>
            </a:lvl3pPr>
            <a:lvl4pPr marL="2438339" lvl="3" indent="-423323" algn="ctr">
              <a:spcBef>
                <a:spcPts val="0"/>
              </a:spcBef>
              <a:spcAft>
                <a:spcPts val="0"/>
              </a:spcAft>
              <a:buSzPts val="1400"/>
              <a:buChar char="●"/>
              <a:defRPr/>
            </a:lvl4pPr>
            <a:lvl5pPr marL="3047924" lvl="4" indent="-423323" algn="ctr">
              <a:spcBef>
                <a:spcPts val="0"/>
              </a:spcBef>
              <a:spcAft>
                <a:spcPts val="0"/>
              </a:spcAft>
              <a:buSzPts val="1400"/>
              <a:buChar char="○"/>
              <a:defRPr/>
            </a:lvl5pPr>
            <a:lvl6pPr marL="3657509" lvl="5" indent="-423323" algn="ctr">
              <a:spcBef>
                <a:spcPts val="0"/>
              </a:spcBef>
              <a:spcAft>
                <a:spcPts val="0"/>
              </a:spcAft>
              <a:buSzPts val="1400"/>
              <a:buChar char="■"/>
              <a:defRPr/>
            </a:lvl6pPr>
            <a:lvl7pPr marL="4267093" lvl="6" indent="-423323" algn="ctr">
              <a:spcBef>
                <a:spcPts val="0"/>
              </a:spcBef>
              <a:spcAft>
                <a:spcPts val="0"/>
              </a:spcAft>
              <a:buSzPts val="1400"/>
              <a:buChar char="●"/>
              <a:defRPr/>
            </a:lvl7pPr>
            <a:lvl8pPr marL="4876678" lvl="7" indent="-423323" algn="ctr">
              <a:spcBef>
                <a:spcPts val="0"/>
              </a:spcBef>
              <a:spcAft>
                <a:spcPts val="0"/>
              </a:spcAft>
              <a:buSzPts val="1400"/>
              <a:buChar char="○"/>
              <a:defRPr/>
            </a:lvl8pPr>
            <a:lvl9pPr marL="5486263" lvl="8" indent="-423323"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lang="en"/>
          </a:p>
        </p:txBody>
      </p:sp>
    </p:spTree>
    <p:extLst>
      <p:ext uri="{BB962C8B-B14F-4D97-AF65-F5344CB8AC3E}">
        <p14:creationId xmlns:p14="http://schemas.microsoft.com/office/powerpoint/2010/main" val="4268707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pPr/>
              <a:t>‹#›</a:t>
            </a:fld>
            <a:endParaRPr lang="en"/>
          </a:p>
        </p:txBody>
      </p:sp>
    </p:spTree>
    <p:extLst>
      <p:ext uri="{BB962C8B-B14F-4D97-AF65-F5344CB8AC3E}">
        <p14:creationId xmlns:p14="http://schemas.microsoft.com/office/powerpoint/2010/main" val="1502958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838200" y="1825625"/>
            <a:ext cx="5181600" cy="43512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1600"/>
              </a:spcBef>
              <a:spcAft>
                <a:spcPts val="0"/>
              </a:spcAft>
              <a:buClr>
                <a:schemeClr val="dk1"/>
              </a:buClr>
              <a:buSzPts val="1400"/>
              <a:buChar char="○"/>
              <a:defRPr/>
            </a:lvl2pPr>
            <a:lvl3pPr marL="1828754" lvl="2" indent="-423323" algn="l" rtl="0">
              <a:lnSpc>
                <a:spcPct val="90000"/>
              </a:lnSpc>
              <a:spcBef>
                <a:spcPts val="1600"/>
              </a:spcBef>
              <a:spcAft>
                <a:spcPts val="0"/>
              </a:spcAft>
              <a:buClr>
                <a:schemeClr val="dk1"/>
              </a:buClr>
              <a:buSzPts val="1400"/>
              <a:buChar char="■"/>
              <a:defRPr/>
            </a:lvl3pPr>
            <a:lvl4pPr marL="2438339" lvl="3" indent="-423323" algn="l" rtl="0">
              <a:lnSpc>
                <a:spcPct val="90000"/>
              </a:lnSpc>
              <a:spcBef>
                <a:spcPts val="1600"/>
              </a:spcBef>
              <a:spcAft>
                <a:spcPts val="0"/>
              </a:spcAft>
              <a:buClr>
                <a:schemeClr val="dk1"/>
              </a:buClr>
              <a:buSzPts val="1400"/>
              <a:buChar char="●"/>
              <a:defRPr/>
            </a:lvl4pPr>
            <a:lvl5pPr marL="3047924" lvl="4" indent="-423323" algn="l" rtl="0">
              <a:lnSpc>
                <a:spcPct val="90000"/>
              </a:lnSpc>
              <a:spcBef>
                <a:spcPts val="1600"/>
              </a:spcBef>
              <a:spcAft>
                <a:spcPts val="0"/>
              </a:spcAft>
              <a:buClr>
                <a:schemeClr val="dk1"/>
              </a:buClr>
              <a:buSzPts val="1400"/>
              <a:buChar char="○"/>
              <a:defRPr/>
            </a:lvl5pPr>
            <a:lvl6pPr marL="3657509" lvl="5" indent="-423323" algn="l" rtl="0">
              <a:lnSpc>
                <a:spcPct val="90000"/>
              </a:lnSpc>
              <a:spcBef>
                <a:spcPts val="1600"/>
              </a:spcBef>
              <a:spcAft>
                <a:spcPts val="0"/>
              </a:spcAft>
              <a:buClr>
                <a:schemeClr val="dk1"/>
              </a:buClr>
              <a:buSzPts val="1400"/>
              <a:buChar char="■"/>
              <a:defRPr/>
            </a:lvl6pPr>
            <a:lvl7pPr marL="4267093" lvl="6" indent="-423323" algn="l" rtl="0">
              <a:lnSpc>
                <a:spcPct val="90000"/>
              </a:lnSpc>
              <a:spcBef>
                <a:spcPts val="1600"/>
              </a:spcBef>
              <a:spcAft>
                <a:spcPts val="0"/>
              </a:spcAft>
              <a:buClr>
                <a:schemeClr val="dk1"/>
              </a:buClr>
              <a:buSzPts val="1400"/>
              <a:buChar char="●"/>
              <a:defRPr/>
            </a:lvl7pPr>
            <a:lvl8pPr marL="4876678" lvl="7" indent="-423323" algn="l" rtl="0">
              <a:lnSpc>
                <a:spcPct val="90000"/>
              </a:lnSpc>
              <a:spcBef>
                <a:spcPts val="1600"/>
              </a:spcBef>
              <a:spcAft>
                <a:spcPts val="0"/>
              </a:spcAft>
              <a:buClr>
                <a:schemeClr val="dk1"/>
              </a:buClr>
              <a:buSzPts val="1400"/>
              <a:buChar char="○"/>
              <a:defRPr/>
            </a:lvl8pPr>
            <a:lvl9pPr marL="5486263" lvl="8" indent="-423323" algn="l" rtl="0">
              <a:lnSpc>
                <a:spcPct val="90000"/>
              </a:lnSpc>
              <a:spcBef>
                <a:spcPts val="1600"/>
              </a:spcBef>
              <a:spcAft>
                <a:spcPts val="1600"/>
              </a:spcAft>
              <a:buClr>
                <a:schemeClr val="dk1"/>
              </a:buClr>
              <a:buSzPts val="1400"/>
              <a:buChar char="■"/>
              <a:defRPr/>
            </a:lvl9pPr>
          </a:lstStyle>
          <a:p>
            <a:endParaRPr/>
          </a:p>
        </p:txBody>
      </p:sp>
      <p:sp>
        <p:nvSpPr>
          <p:cNvPr id="53" name="Google Shape;53;p13"/>
          <p:cNvSpPr txBox="1">
            <a:spLocks noGrp="1"/>
          </p:cNvSpPr>
          <p:nvPr>
            <p:ph type="body" idx="2"/>
          </p:nvPr>
        </p:nvSpPr>
        <p:spPr>
          <a:xfrm>
            <a:off x="6172200" y="1825625"/>
            <a:ext cx="5181600" cy="43512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1600"/>
              </a:spcBef>
              <a:spcAft>
                <a:spcPts val="0"/>
              </a:spcAft>
              <a:buClr>
                <a:schemeClr val="dk1"/>
              </a:buClr>
              <a:buSzPts val="1400"/>
              <a:buChar char="○"/>
              <a:defRPr/>
            </a:lvl2pPr>
            <a:lvl3pPr marL="1828754" lvl="2" indent="-423323" algn="l" rtl="0">
              <a:lnSpc>
                <a:spcPct val="90000"/>
              </a:lnSpc>
              <a:spcBef>
                <a:spcPts val="1600"/>
              </a:spcBef>
              <a:spcAft>
                <a:spcPts val="0"/>
              </a:spcAft>
              <a:buClr>
                <a:schemeClr val="dk1"/>
              </a:buClr>
              <a:buSzPts val="1400"/>
              <a:buChar char="■"/>
              <a:defRPr/>
            </a:lvl3pPr>
            <a:lvl4pPr marL="2438339" lvl="3" indent="-423323" algn="l" rtl="0">
              <a:lnSpc>
                <a:spcPct val="90000"/>
              </a:lnSpc>
              <a:spcBef>
                <a:spcPts val="1600"/>
              </a:spcBef>
              <a:spcAft>
                <a:spcPts val="0"/>
              </a:spcAft>
              <a:buClr>
                <a:schemeClr val="dk1"/>
              </a:buClr>
              <a:buSzPts val="1400"/>
              <a:buChar char="●"/>
              <a:defRPr/>
            </a:lvl4pPr>
            <a:lvl5pPr marL="3047924" lvl="4" indent="-423323" algn="l" rtl="0">
              <a:lnSpc>
                <a:spcPct val="90000"/>
              </a:lnSpc>
              <a:spcBef>
                <a:spcPts val="1600"/>
              </a:spcBef>
              <a:spcAft>
                <a:spcPts val="0"/>
              </a:spcAft>
              <a:buClr>
                <a:schemeClr val="dk1"/>
              </a:buClr>
              <a:buSzPts val="1400"/>
              <a:buChar char="○"/>
              <a:defRPr/>
            </a:lvl5pPr>
            <a:lvl6pPr marL="3657509" lvl="5" indent="-423323" algn="l" rtl="0">
              <a:lnSpc>
                <a:spcPct val="90000"/>
              </a:lnSpc>
              <a:spcBef>
                <a:spcPts val="1600"/>
              </a:spcBef>
              <a:spcAft>
                <a:spcPts val="0"/>
              </a:spcAft>
              <a:buClr>
                <a:schemeClr val="dk1"/>
              </a:buClr>
              <a:buSzPts val="1400"/>
              <a:buChar char="■"/>
              <a:defRPr/>
            </a:lvl6pPr>
            <a:lvl7pPr marL="4267093" lvl="6" indent="-423323" algn="l" rtl="0">
              <a:lnSpc>
                <a:spcPct val="90000"/>
              </a:lnSpc>
              <a:spcBef>
                <a:spcPts val="1600"/>
              </a:spcBef>
              <a:spcAft>
                <a:spcPts val="0"/>
              </a:spcAft>
              <a:buClr>
                <a:schemeClr val="dk1"/>
              </a:buClr>
              <a:buSzPts val="1400"/>
              <a:buChar char="●"/>
              <a:defRPr/>
            </a:lvl7pPr>
            <a:lvl8pPr marL="4876678" lvl="7" indent="-423323" algn="l" rtl="0">
              <a:lnSpc>
                <a:spcPct val="90000"/>
              </a:lnSpc>
              <a:spcBef>
                <a:spcPts val="1600"/>
              </a:spcBef>
              <a:spcAft>
                <a:spcPts val="0"/>
              </a:spcAft>
              <a:buClr>
                <a:schemeClr val="dk1"/>
              </a:buClr>
              <a:buSzPts val="1400"/>
              <a:buChar char="○"/>
              <a:defRPr/>
            </a:lvl8pPr>
            <a:lvl9pPr marL="5486263" lvl="8" indent="-423323" algn="l" rtl="0">
              <a:lnSpc>
                <a:spcPct val="90000"/>
              </a:lnSpc>
              <a:spcBef>
                <a:spcPts val="1600"/>
              </a:spcBef>
              <a:spcAft>
                <a:spcPts val="1600"/>
              </a:spcAft>
              <a:buClr>
                <a:schemeClr val="dk1"/>
              </a:buClr>
              <a:buSzPts val="1400"/>
              <a:buChar char="■"/>
              <a:defRPr/>
            </a:lvl9pPr>
          </a:lstStyle>
          <a:p>
            <a:endParaRPr/>
          </a:p>
        </p:txBody>
      </p:sp>
      <p:sp>
        <p:nvSpPr>
          <p:cNvPr id="54" name="Google Shape;54;p1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p>
        </p:txBody>
      </p:sp>
      <p:sp>
        <p:nvSpPr>
          <p:cNvPr id="55" name="Google Shape;55;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p>
        </p:txBody>
      </p:sp>
      <p:sp>
        <p:nvSpPr>
          <p:cNvPr id="56" name="Google Shape;56;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a:pPr/>
              <a:t>‹#›</a:t>
            </a:fld>
            <a:endParaRPr lang="en"/>
          </a:p>
        </p:txBody>
      </p:sp>
    </p:spTree>
    <p:extLst>
      <p:ext uri="{BB962C8B-B14F-4D97-AF65-F5344CB8AC3E}">
        <p14:creationId xmlns:p14="http://schemas.microsoft.com/office/powerpoint/2010/main" val="29380771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57"/>
        <p:cNvGrpSpPr/>
        <p:nvPr/>
      </p:nvGrpSpPr>
      <p:grpSpPr>
        <a:xfrm>
          <a:off x="0" y="0"/>
          <a:ext cx="0" cy="0"/>
          <a:chOff x="0" y="0"/>
          <a:chExt cx="0" cy="0"/>
        </a:xfrm>
      </p:grpSpPr>
      <p:sp>
        <p:nvSpPr>
          <p:cNvPr id="58" name="Google Shape;58;p14"/>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 name="Google Shape;59;p14"/>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609585" lvl="0" indent="-423323" algn="l" rtl="0">
              <a:lnSpc>
                <a:spcPct val="90000"/>
              </a:lnSpc>
              <a:spcBef>
                <a:spcPts val="1067"/>
              </a:spcBef>
              <a:spcAft>
                <a:spcPts val="0"/>
              </a:spcAft>
              <a:buClr>
                <a:schemeClr val="dk1"/>
              </a:buClr>
              <a:buSzPts val="1400"/>
              <a:buChar char="●"/>
              <a:defRPr/>
            </a:lvl1pPr>
            <a:lvl2pPr marL="1219170" lvl="1" indent="-423323" algn="l" rtl="0">
              <a:lnSpc>
                <a:spcPct val="90000"/>
              </a:lnSpc>
              <a:spcBef>
                <a:spcPts val="1600"/>
              </a:spcBef>
              <a:spcAft>
                <a:spcPts val="0"/>
              </a:spcAft>
              <a:buClr>
                <a:schemeClr val="dk1"/>
              </a:buClr>
              <a:buSzPts val="1400"/>
              <a:buChar char="○"/>
              <a:defRPr/>
            </a:lvl2pPr>
            <a:lvl3pPr marL="1828754" lvl="2" indent="-423323" algn="l" rtl="0">
              <a:lnSpc>
                <a:spcPct val="90000"/>
              </a:lnSpc>
              <a:spcBef>
                <a:spcPts val="1600"/>
              </a:spcBef>
              <a:spcAft>
                <a:spcPts val="0"/>
              </a:spcAft>
              <a:buClr>
                <a:schemeClr val="dk1"/>
              </a:buClr>
              <a:buSzPts val="1400"/>
              <a:buChar char="■"/>
              <a:defRPr/>
            </a:lvl3pPr>
            <a:lvl4pPr marL="2438339" lvl="3" indent="-423323" algn="l" rtl="0">
              <a:lnSpc>
                <a:spcPct val="90000"/>
              </a:lnSpc>
              <a:spcBef>
                <a:spcPts val="1600"/>
              </a:spcBef>
              <a:spcAft>
                <a:spcPts val="0"/>
              </a:spcAft>
              <a:buClr>
                <a:schemeClr val="dk1"/>
              </a:buClr>
              <a:buSzPts val="1400"/>
              <a:buChar char="●"/>
              <a:defRPr/>
            </a:lvl4pPr>
            <a:lvl5pPr marL="3047924" lvl="4" indent="-423323" algn="l" rtl="0">
              <a:lnSpc>
                <a:spcPct val="90000"/>
              </a:lnSpc>
              <a:spcBef>
                <a:spcPts val="1600"/>
              </a:spcBef>
              <a:spcAft>
                <a:spcPts val="0"/>
              </a:spcAft>
              <a:buClr>
                <a:schemeClr val="dk1"/>
              </a:buClr>
              <a:buSzPts val="1400"/>
              <a:buChar char="○"/>
              <a:defRPr/>
            </a:lvl5pPr>
            <a:lvl6pPr marL="3657509" lvl="5" indent="-423323" algn="l" rtl="0">
              <a:lnSpc>
                <a:spcPct val="90000"/>
              </a:lnSpc>
              <a:spcBef>
                <a:spcPts val="1600"/>
              </a:spcBef>
              <a:spcAft>
                <a:spcPts val="0"/>
              </a:spcAft>
              <a:buClr>
                <a:schemeClr val="dk1"/>
              </a:buClr>
              <a:buSzPts val="1400"/>
              <a:buChar char="■"/>
              <a:defRPr/>
            </a:lvl6pPr>
            <a:lvl7pPr marL="4267093" lvl="6" indent="-423323" algn="l" rtl="0">
              <a:lnSpc>
                <a:spcPct val="90000"/>
              </a:lnSpc>
              <a:spcBef>
                <a:spcPts val="1600"/>
              </a:spcBef>
              <a:spcAft>
                <a:spcPts val="0"/>
              </a:spcAft>
              <a:buClr>
                <a:schemeClr val="dk1"/>
              </a:buClr>
              <a:buSzPts val="1400"/>
              <a:buChar char="●"/>
              <a:defRPr/>
            </a:lvl7pPr>
            <a:lvl8pPr marL="4876678" lvl="7" indent="-423323" algn="l" rtl="0">
              <a:lnSpc>
                <a:spcPct val="90000"/>
              </a:lnSpc>
              <a:spcBef>
                <a:spcPts val="1600"/>
              </a:spcBef>
              <a:spcAft>
                <a:spcPts val="0"/>
              </a:spcAft>
              <a:buClr>
                <a:schemeClr val="dk1"/>
              </a:buClr>
              <a:buSzPts val="1400"/>
              <a:buChar char="○"/>
              <a:defRPr/>
            </a:lvl8pPr>
            <a:lvl9pPr marL="5486263" lvl="8" indent="-423323" algn="l" rtl="0">
              <a:lnSpc>
                <a:spcPct val="90000"/>
              </a:lnSpc>
              <a:spcBef>
                <a:spcPts val="1600"/>
              </a:spcBef>
              <a:spcAft>
                <a:spcPts val="1600"/>
              </a:spcAft>
              <a:buClr>
                <a:schemeClr val="dk1"/>
              </a:buClr>
              <a:buSzPts val="1400"/>
              <a:buChar char="■"/>
              <a:defRPr/>
            </a:lvl9pPr>
          </a:lstStyle>
          <a:p>
            <a:endParaRPr/>
          </a:p>
        </p:txBody>
      </p:sp>
      <p:sp>
        <p:nvSpPr>
          <p:cNvPr id="60" name="Google Shape;60;p14"/>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p>
        </p:txBody>
      </p:sp>
      <p:sp>
        <p:nvSpPr>
          <p:cNvPr id="61" name="Google Shape;61;p14"/>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467"/>
            </a:lvl1pPr>
            <a:lvl2pPr lvl="1" algn="l" rtl="0">
              <a:spcBef>
                <a:spcPts val="0"/>
              </a:spcBef>
              <a:spcAft>
                <a:spcPts val="0"/>
              </a:spcAft>
              <a:buSzPts val="1100"/>
              <a:buNone/>
              <a:defRPr sz="1467"/>
            </a:lvl2pPr>
            <a:lvl3pPr lvl="2" algn="l" rtl="0">
              <a:spcBef>
                <a:spcPts val="0"/>
              </a:spcBef>
              <a:spcAft>
                <a:spcPts val="0"/>
              </a:spcAft>
              <a:buSzPts val="1100"/>
              <a:buNone/>
              <a:defRPr sz="1467"/>
            </a:lvl3pPr>
            <a:lvl4pPr lvl="3" algn="l" rtl="0">
              <a:spcBef>
                <a:spcPts val="0"/>
              </a:spcBef>
              <a:spcAft>
                <a:spcPts val="0"/>
              </a:spcAft>
              <a:buSzPts val="1100"/>
              <a:buNone/>
              <a:defRPr sz="1467"/>
            </a:lvl4pPr>
            <a:lvl5pPr lvl="4" algn="l" rtl="0">
              <a:spcBef>
                <a:spcPts val="0"/>
              </a:spcBef>
              <a:spcAft>
                <a:spcPts val="0"/>
              </a:spcAft>
              <a:buSzPts val="1100"/>
              <a:buNone/>
              <a:defRPr sz="1467"/>
            </a:lvl5pPr>
            <a:lvl6pPr lvl="5" algn="l" rtl="0">
              <a:spcBef>
                <a:spcPts val="0"/>
              </a:spcBef>
              <a:spcAft>
                <a:spcPts val="0"/>
              </a:spcAft>
              <a:buSzPts val="1100"/>
              <a:buNone/>
              <a:defRPr sz="1467"/>
            </a:lvl6pPr>
            <a:lvl7pPr lvl="6" algn="l" rtl="0">
              <a:spcBef>
                <a:spcPts val="0"/>
              </a:spcBef>
              <a:spcAft>
                <a:spcPts val="0"/>
              </a:spcAft>
              <a:buSzPts val="1100"/>
              <a:buNone/>
              <a:defRPr sz="1467"/>
            </a:lvl7pPr>
            <a:lvl8pPr lvl="7" algn="l" rtl="0">
              <a:spcBef>
                <a:spcPts val="0"/>
              </a:spcBef>
              <a:spcAft>
                <a:spcPts val="0"/>
              </a:spcAft>
              <a:buSzPts val="1100"/>
              <a:buNone/>
              <a:defRPr sz="1467"/>
            </a:lvl8pPr>
            <a:lvl9pPr lvl="8" algn="l" rtl="0">
              <a:spcBef>
                <a:spcPts val="0"/>
              </a:spcBef>
              <a:spcAft>
                <a:spcPts val="0"/>
              </a:spcAft>
              <a:buSzPts val="1100"/>
              <a:buNone/>
              <a:defRPr sz="1467"/>
            </a:lvl9pPr>
          </a:lstStyle>
          <a:p>
            <a:endParaRPr/>
          </a:p>
        </p:txBody>
      </p:sp>
      <p:sp>
        <p:nvSpPr>
          <p:cNvPr id="62" name="Google Shape;62;p14"/>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fld id="{00000000-1234-1234-1234-123412341234}" type="slidenum">
              <a:rPr lang="en"/>
              <a:pPr/>
              <a:t>‹#›</a:t>
            </a:fld>
            <a:endParaRPr lang="en"/>
          </a:p>
        </p:txBody>
      </p:sp>
    </p:spTree>
    <p:extLst>
      <p:ext uri="{BB962C8B-B14F-4D97-AF65-F5344CB8AC3E}">
        <p14:creationId xmlns:p14="http://schemas.microsoft.com/office/powerpoint/2010/main" val="12836338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ver Slide Option 1">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7C58F7C1-D8E8-48C7-B181-D7AD12F2F48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3" y="4620"/>
            <a:ext cx="12191787" cy="6857681"/>
          </a:xfrm>
          <a:prstGeom prst="rect">
            <a:avLst/>
          </a:prstGeom>
        </p:spPr>
      </p:pic>
      <p:pic>
        <p:nvPicPr>
          <p:cNvPr id="6" name="Picture 5">
            <a:extLst>
              <a:ext uri="{FF2B5EF4-FFF2-40B4-BE49-F238E27FC236}">
                <a16:creationId xmlns:a16="http://schemas.microsoft.com/office/drawing/2014/main" id="{74DA4F1B-00F1-4A32-942D-BE42A53B389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22037" t="23704" r="23967" b="24444"/>
          <a:stretch/>
        </p:blipFill>
        <p:spPr>
          <a:xfrm>
            <a:off x="9324623" y="4500873"/>
            <a:ext cx="2590800" cy="1922502"/>
          </a:xfrm>
          <a:prstGeom prst="rect">
            <a:avLst/>
          </a:prstGeom>
        </p:spPr>
      </p:pic>
      <p:pic>
        <p:nvPicPr>
          <p:cNvPr id="7" name="Picture 6">
            <a:extLst>
              <a:ext uri="{FF2B5EF4-FFF2-40B4-BE49-F238E27FC236}">
                <a16:creationId xmlns:a16="http://schemas.microsoft.com/office/drawing/2014/main" id="{9620E1AF-C220-487B-8978-40908699662D}"/>
              </a:ext>
            </a:extLst>
          </p:cNvPr>
          <p:cNvPicPr>
            <a:picLocks noChangeAspect="1"/>
          </p:cNvPicPr>
          <p:nvPr userDrawn="1"/>
        </p:nvPicPr>
        <p:blipFill rotWithShape="1">
          <a:blip r:embed="rId4" cstate="email">
            <a:alphaModFix amt="60000"/>
            <a:extLst>
              <a:ext uri="{28A0092B-C50C-407E-A947-70E740481C1C}">
                <a14:useLocalDpi xmlns:a14="http://schemas.microsoft.com/office/drawing/2010/main"/>
              </a:ext>
            </a:extLst>
          </a:blip>
          <a:srcRect/>
          <a:stretch/>
        </p:blipFill>
        <p:spPr>
          <a:xfrm>
            <a:off x="2143" y="0"/>
            <a:ext cx="8703129" cy="6858000"/>
          </a:xfrm>
          <a:prstGeom prst="rect">
            <a:avLst/>
          </a:prstGeom>
        </p:spPr>
      </p:pic>
      <p:pic>
        <p:nvPicPr>
          <p:cNvPr id="8" name="Picture 7">
            <a:extLst>
              <a:ext uri="{FF2B5EF4-FFF2-40B4-BE49-F238E27FC236}">
                <a16:creationId xmlns:a16="http://schemas.microsoft.com/office/drawing/2014/main" id="{E613FFF1-C3DD-46E3-BD8C-8D814C6C32BE}"/>
              </a:ext>
            </a:extLst>
          </p:cNvPr>
          <p:cNvPicPr>
            <a:picLocks noChangeAspect="1"/>
          </p:cNvPicPr>
          <p:nvPr userDrawn="1"/>
        </p:nvPicPr>
        <p:blipFill rotWithShape="1">
          <a:blip r:embed="rId5" cstate="email">
            <a:alphaModFix/>
            <a:extLst>
              <a:ext uri="{28A0092B-C50C-407E-A947-70E740481C1C}">
                <a14:useLocalDpi xmlns:a14="http://schemas.microsoft.com/office/drawing/2010/main"/>
              </a:ext>
            </a:extLst>
          </a:blip>
          <a:srcRect/>
          <a:stretch/>
        </p:blipFill>
        <p:spPr>
          <a:xfrm>
            <a:off x="566069" y="3976031"/>
            <a:ext cx="7973704" cy="2879872"/>
          </a:xfrm>
          <a:prstGeom prst="rect">
            <a:avLst/>
          </a:prstGeom>
        </p:spPr>
      </p:pic>
      <p:pic>
        <p:nvPicPr>
          <p:cNvPr id="9" name="Picture 8">
            <a:extLst>
              <a:ext uri="{FF2B5EF4-FFF2-40B4-BE49-F238E27FC236}">
                <a16:creationId xmlns:a16="http://schemas.microsoft.com/office/drawing/2014/main" id="{FD1FA621-0822-404C-932C-111735FA78AD}"/>
              </a:ext>
            </a:extLst>
          </p:cNvPr>
          <p:cNvPicPr>
            <a:picLocks noChangeAspect="1"/>
          </p:cNvPicPr>
          <p:nvPr userDrawn="1"/>
        </p:nvPicPr>
        <p:blipFill rotWithShape="1">
          <a:blip r:embed="rId6" cstate="email">
            <a:alphaModFix/>
            <a:extLst>
              <a:ext uri="{28A0092B-C50C-407E-A947-70E740481C1C}">
                <a14:useLocalDpi xmlns:a14="http://schemas.microsoft.com/office/drawing/2010/main"/>
              </a:ext>
            </a:extLst>
          </a:blip>
          <a:srcRect l="3537" b="19032"/>
          <a:stretch/>
        </p:blipFill>
        <p:spPr>
          <a:xfrm>
            <a:off x="4075289" y="1342"/>
            <a:ext cx="8116712" cy="5552791"/>
          </a:xfrm>
          <a:prstGeom prst="rect">
            <a:avLst/>
          </a:prstGeom>
        </p:spPr>
      </p:pic>
      <p:sp>
        <p:nvSpPr>
          <p:cNvPr id="10" name="Text Placeholder 16">
            <a:extLst>
              <a:ext uri="{FF2B5EF4-FFF2-40B4-BE49-F238E27FC236}">
                <a16:creationId xmlns:a16="http://schemas.microsoft.com/office/drawing/2014/main" id="{1C41B5D6-5F01-4D48-8E5E-890A7D8A1CED}"/>
              </a:ext>
            </a:extLst>
          </p:cNvPr>
          <p:cNvSpPr>
            <a:spLocks noGrp="1"/>
          </p:cNvSpPr>
          <p:nvPr>
            <p:ph type="body" sz="quarter" idx="10" hasCustomPrompt="1"/>
          </p:nvPr>
        </p:nvSpPr>
        <p:spPr>
          <a:xfrm>
            <a:off x="2143" y="392114"/>
            <a:ext cx="12189858" cy="1456426"/>
          </a:xfrm>
          <a:solidFill>
            <a:srgbClr val="23201D">
              <a:alpha val="40000"/>
            </a:srgbClr>
          </a:solidFill>
        </p:spPr>
        <p:txBody>
          <a:bodyPr lIns="274320" rIns="274320" anchor="b">
            <a:normAutofit/>
          </a:bodyPr>
          <a:lstStyle>
            <a:lvl1pPr marL="0" indent="0">
              <a:lnSpc>
                <a:spcPct val="100000"/>
              </a:lnSpc>
              <a:spcBef>
                <a:spcPts val="0"/>
              </a:spcBef>
              <a:spcAft>
                <a:spcPts val="1200"/>
              </a:spcAft>
              <a:buNone/>
              <a:defRPr sz="5400" b="1">
                <a:solidFill>
                  <a:schemeClr val="bg1"/>
                </a:solidFill>
              </a:defRPr>
            </a:lvl1pPr>
          </a:lstStyle>
          <a:p>
            <a:pPr lvl="0"/>
            <a:r>
              <a:rPr lang="en-US" dirty="0"/>
              <a:t>Click to edit title</a:t>
            </a:r>
          </a:p>
        </p:txBody>
      </p:sp>
      <p:sp>
        <p:nvSpPr>
          <p:cNvPr id="11" name="Text Placeholder 16">
            <a:extLst>
              <a:ext uri="{FF2B5EF4-FFF2-40B4-BE49-F238E27FC236}">
                <a16:creationId xmlns:a16="http://schemas.microsoft.com/office/drawing/2014/main" id="{9BAC1779-FC83-41FA-9E1A-FF2D6C2548C6}"/>
              </a:ext>
            </a:extLst>
          </p:cNvPr>
          <p:cNvSpPr>
            <a:spLocks noGrp="1"/>
          </p:cNvSpPr>
          <p:nvPr>
            <p:ph type="body" sz="quarter" idx="11" hasCustomPrompt="1"/>
          </p:nvPr>
        </p:nvSpPr>
        <p:spPr>
          <a:xfrm>
            <a:off x="2143" y="1848592"/>
            <a:ext cx="12189858" cy="837166"/>
          </a:xfrm>
          <a:solidFill>
            <a:srgbClr val="23201D">
              <a:alpha val="40000"/>
            </a:srgbClr>
          </a:solidFill>
        </p:spPr>
        <p:txBody>
          <a:bodyPr lIns="274320" rIns="274320" anchor="ctr">
            <a:noAutofit/>
          </a:bodyPr>
          <a:lstStyle>
            <a:lvl1pPr marL="0" indent="0">
              <a:lnSpc>
                <a:spcPct val="100000"/>
              </a:lnSpc>
              <a:spcBef>
                <a:spcPts val="0"/>
              </a:spcBef>
              <a:spcAft>
                <a:spcPts val="1200"/>
              </a:spcAft>
              <a:buNone/>
              <a:defRPr sz="3200" b="1">
                <a:solidFill>
                  <a:schemeClr val="bg1"/>
                </a:solidFill>
              </a:defRPr>
            </a:lvl1pPr>
          </a:lstStyle>
          <a:p>
            <a:pPr lvl="0"/>
            <a:r>
              <a:rPr lang="en-US" dirty="0"/>
              <a:t>Subtitle</a:t>
            </a:r>
          </a:p>
        </p:txBody>
      </p:sp>
      <p:sp>
        <p:nvSpPr>
          <p:cNvPr id="12" name="Rectangle 11">
            <a:extLst>
              <a:ext uri="{FF2B5EF4-FFF2-40B4-BE49-F238E27FC236}">
                <a16:creationId xmlns:a16="http://schemas.microsoft.com/office/drawing/2014/main" id="{5B127355-DB84-41C8-A50B-22C4DE10DC5B}"/>
              </a:ext>
            </a:extLst>
          </p:cNvPr>
          <p:cNvSpPr/>
          <p:nvPr userDrawn="1"/>
        </p:nvSpPr>
        <p:spPr>
          <a:xfrm>
            <a:off x="7791901" y="3011886"/>
            <a:ext cx="238351" cy="129023"/>
          </a:xfrm>
          <a:prstGeom prst="rect">
            <a:avLst/>
          </a:prstGeom>
          <a:solidFill>
            <a:srgbClr val="BACD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6">
            <a:extLst>
              <a:ext uri="{FF2B5EF4-FFF2-40B4-BE49-F238E27FC236}">
                <a16:creationId xmlns:a16="http://schemas.microsoft.com/office/drawing/2014/main" id="{8C7BF24E-6F1D-4E5D-B6DE-732A2997DE47}"/>
              </a:ext>
            </a:extLst>
          </p:cNvPr>
          <p:cNvSpPr>
            <a:spLocks noGrp="1"/>
          </p:cNvSpPr>
          <p:nvPr>
            <p:ph type="body" sz="quarter" idx="12" hasCustomPrompt="1"/>
          </p:nvPr>
        </p:nvSpPr>
        <p:spPr>
          <a:xfrm>
            <a:off x="-4715" y="2714615"/>
            <a:ext cx="12196715" cy="573127"/>
          </a:xfrm>
          <a:solidFill>
            <a:srgbClr val="23201D">
              <a:alpha val="40000"/>
            </a:srgbClr>
          </a:solidFill>
        </p:spPr>
        <p:txBody>
          <a:bodyPr lIns="274320" rIns="274320" anchor="ctr">
            <a:noAutofit/>
          </a:bodyPr>
          <a:lstStyle>
            <a:lvl1pPr marL="0" indent="0">
              <a:lnSpc>
                <a:spcPct val="100000"/>
              </a:lnSpc>
              <a:spcBef>
                <a:spcPts val="0"/>
              </a:spcBef>
              <a:spcAft>
                <a:spcPts val="1200"/>
              </a:spcAft>
              <a:buNone/>
              <a:defRPr sz="2800" b="1">
                <a:solidFill>
                  <a:schemeClr val="bg1"/>
                </a:solidFill>
              </a:defRPr>
            </a:lvl1pPr>
          </a:lstStyle>
          <a:p>
            <a:pPr lvl="0"/>
            <a:r>
              <a:rPr lang="en-US" dirty="0"/>
              <a:t>Date</a:t>
            </a:r>
          </a:p>
        </p:txBody>
      </p:sp>
      <p:sp>
        <p:nvSpPr>
          <p:cNvPr id="16" name="TextBox 2">
            <a:extLst>
              <a:ext uri="{FF2B5EF4-FFF2-40B4-BE49-F238E27FC236}">
                <a16:creationId xmlns:a16="http://schemas.microsoft.com/office/drawing/2014/main" id="{39C7C4DA-7CCC-4282-B516-9F50E9B5480F}"/>
              </a:ext>
            </a:extLst>
          </p:cNvPr>
          <p:cNvSpPr txBox="1"/>
          <p:nvPr userDrawn="1"/>
        </p:nvSpPr>
        <p:spPr>
          <a:xfrm>
            <a:off x="-9935" y="6579040"/>
            <a:ext cx="2485309"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265DAA"/>
              </a:buClr>
              <a:buSzTx/>
              <a:buFont typeface="Arial" panose="020B0604020202020204" pitchFamily="34" charset="0"/>
              <a:buNone/>
              <a:tabLst/>
              <a:defRPr/>
            </a:pPr>
            <a:r>
              <a:rPr kumimoji="0" lang="en-US" sz="1000" b="0" i="0" u="none" strike="noStrike" kern="1200" cap="none" spc="0" normalizeH="0" baseline="0" noProof="0" dirty="0">
                <a:ln>
                  <a:noFill/>
                </a:ln>
                <a:solidFill>
                  <a:srgbClr val="FFFFFF"/>
                </a:solidFill>
                <a:effectLst/>
                <a:uLnTx/>
                <a:uFillTx/>
                <a:latin typeface="Arial Narrow" panose="020B0604020202020204" pitchFamily="34" charset="0"/>
                <a:ea typeface="+mn-ea"/>
              </a:rPr>
              <a:t>© Education Resource Strategies, Inc. 2018</a:t>
            </a:r>
          </a:p>
        </p:txBody>
      </p:sp>
    </p:spTree>
    <p:extLst>
      <p:ext uri="{BB962C8B-B14F-4D97-AF65-F5344CB8AC3E}">
        <p14:creationId xmlns:p14="http://schemas.microsoft.com/office/powerpoint/2010/main" val="6737958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ver Slide Option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2F34C62-3EFC-4B7E-B801-1BFCD309095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54" y="1556"/>
            <a:ext cx="12191787" cy="6857681"/>
          </a:xfrm>
          <a:prstGeom prst="rect">
            <a:avLst/>
          </a:prstGeom>
        </p:spPr>
      </p:pic>
      <p:pic>
        <p:nvPicPr>
          <p:cNvPr id="16" name="Picture 15">
            <a:extLst>
              <a:ext uri="{FF2B5EF4-FFF2-40B4-BE49-F238E27FC236}">
                <a16:creationId xmlns:a16="http://schemas.microsoft.com/office/drawing/2014/main" id="{CE46BC0A-E334-4B16-A062-763C5E547240}"/>
              </a:ext>
            </a:extLst>
          </p:cNvPr>
          <p:cNvPicPr>
            <a:picLocks noChangeAspect="1"/>
          </p:cNvPicPr>
          <p:nvPr userDrawn="1"/>
        </p:nvPicPr>
        <p:blipFill rotWithShape="1">
          <a:blip r:embed="rId3" cstate="email">
            <a:alphaModFix amt="60000"/>
            <a:extLst>
              <a:ext uri="{28A0092B-C50C-407E-A947-70E740481C1C}">
                <a14:useLocalDpi xmlns:a14="http://schemas.microsoft.com/office/drawing/2010/main"/>
              </a:ext>
            </a:extLst>
          </a:blip>
          <a:srcRect t="28732" r="13191" b="11770"/>
          <a:stretch/>
        </p:blipFill>
        <p:spPr>
          <a:xfrm>
            <a:off x="0" y="1556"/>
            <a:ext cx="7819191" cy="4206986"/>
          </a:xfrm>
          <a:prstGeom prst="rect">
            <a:avLst/>
          </a:prstGeom>
        </p:spPr>
      </p:pic>
      <p:pic>
        <p:nvPicPr>
          <p:cNvPr id="3" name="Picture 2">
            <a:extLst>
              <a:ext uri="{FF2B5EF4-FFF2-40B4-BE49-F238E27FC236}">
                <a16:creationId xmlns:a16="http://schemas.microsoft.com/office/drawing/2014/main" id="{B0B0B831-5788-8547-B684-8C718DD5947A}"/>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22037" t="23704" r="23967" b="24444"/>
          <a:stretch/>
        </p:blipFill>
        <p:spPr>
          <a:xfrm>
            <a:off x="10142284" y="2682704"/>
            <a:ext cx="2006984" cy="1489281"/>
          </a:xfrm>
          <a:prstGeom prst="rect">
            <a:avLst/>
          </a:prstGeom>
        </p:spPr>
      </p:pic>
      <p:sp>
        <p:nvSpPr>
          <p:cNvPr id="9" name="Rectangle 8">
            <a:extLst>
              <a:ext uri="{FF2B5EF4-FFF2-40B4-BE49-F238E27FC236}">
                <a16:creationId xmlns:a16="http://schemas.microsoft.com/office/drawing/2014/main" id="{CDFAE80B-6A59-44BE-9331-DC2761B2E8CE}"/>
              </a:ext>
            </a:extLst>
          </p:cNvPr>
          <p:cNvSpPr/>
          <p:nvPr userDrawn="1"/>
        </p:nvSpPr>
        <p:spPr>
          <a:xfrm>
            <a:off x="4138" y="4225715"/>
            <a:ext cx="12189505" cy="2281632"/>
          </a:xfrm>
          <a:prstGeom prst="rect">
            <a:avLst/>
          </a:prstGeom>
          <a:solidFill>
            <a:srgbClr val="23201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tx1"/>
              </a:solidFill>
            </a:endParaRPr>
          </a:p>
        </p:txBody>
      </p:sp>
      <p:sp>
        <p:nvSpPr>
          <p:cNvPr id="17" name="Text Placeholder 16">
            <a:extLst>
              <a:ext uri="{FF2B5EF4-FFF2-40B4-BE49-F238E27FC236}">
                <a16:creationId xmlns:a16="http://schemas.microsoft.com/office/drawing/2014/main" id="{1ECDD1B5-12B6-47FB-AF69-ED945B03938B}"/>
              </a:ext>
            </a:extLst>
          </p:cNvPr>
          <p:cNvSpPr>
            <a:spLocks noGrp="1"/>
          </p:cNvSpPr>
          <p:nvPr userDrawn="1">
            <p:ph type="body" sz="quarter" idx="10" hasCustomPrompt="1"/>
          </p:nvPr>
        </p:nvSpPr>
        <p:spPr>
          <a:xfrm>
            <a:off x="2142" y="4213909"/>
            <a:ext cx="12189091" cy="1123407"/>
          </a:xfrm>
          <a:prstGeom prst="rect">
            <a:avLst/>
          </a:prstGeom>
          <a:noFill/>
        </p:spPr>
        <p:txBody>
          <a:bodyPr lIns="274320" rIns="274320" anchor="ctr">
            <a:normAutofit/>
          </a:bodyPr>
          <a:lstStyle>
            <a:lvl1pPr marL="0" indent="0">
              <a:lnSpc>
                <a:spcPct val="100000"/>
              </a:lnSpc>
              <a:spcBef>
                <a:spcPts val="0"/>
              </a:spcBef>
              <a:spcAft>
                <a:spcPts val="1200"/>
              </a:spcAft>
              <a:buNone/>
              <a:defRPr sz="5000" b="1">
                <a:solidFill>
                  <a:schemeClr val="bg1"/>
                </a:solidFill>
              </a:defRPr>
            </a:lvl1pPr>
          </a:lstStyle>
          <a:p>
            <a:pPr lvl="0"/>
            <a:r>
              <a:rPr lang="en-US" dirty="0"/>
              <a:t>Click to edit title</a:t>
            </a:r>
          </a:p>
        </p:txBody>
      </p:sp>
      <p:sp>
        <p:nvSpPr>
          <p:cNvPr id="19" name="Text Placeholder 16">
            <a:extLst>
              <a:ext uri="{FF2B5EF4-FFF2-40B4-BE49-F238E27FC236}">
                <a16:creationId xmlns:a16="http://schemas.microsoft.com/office/drawing/2014/main" id="{7E2F717B-A8B8-414E-9206-3C6E6E1A38A5}"/>
              </a:ext>
            </a:extLst>
          </p:cNvPr>
          <p:cNvSpPr>
            <a:spLocks noGrp="1"/>
          </p:cNvSpPr>
          <p:nvPr userDrawn="1">
            <p:ph type="body" sz="quarter" idx="11" hasCustomPrompt="1"/>
          </p:nvPr>
        </p:nvSpPr>
        <p:spPr>
          <a:xfrm>
            <a:off x="2143" y="5289102"/>
            <a:ext cx="12189858" cy="640848"/>
          </a:xfrm>
          <a:prstGeom prst="rect">
            <a:avLst/>
          </a:prstGeom>
          <a:noFill/>
        </p:spPr>
        <p:txBody>
          <a:bodyPr lIns="274320" rIns="274320" anchor="ctr">
            <a:noAutofit/>
          </a:bodyPr>
          <a:lstStyle>
            <a:lvl1pPr marL="0" indent="0">
              <a:lnSpc>
                <a:spcPct val="100000"/>
              </a:lnSpc>
              <a:spcBef>
                <a:spcPts val="0"/>
              </a:spcBef>
              <a:spcAft>
                <a:spcPts val="1200"/>
              </a:spcAft>
              <a:buNone/>
              <a:defRPr sz="3200" b="1">
                <a:solidFill>
                  <a:schemeClr val="bg1"/>
                </a:solidFill>
              </a:defRPr>
            </a:lvl1pPr>
          </a:lstStyle>
          <a:p>
            <a:pPr lvl="0"/>
            <a:r>
              <a:rPr lang="en-US" dirty="0"/>
              <a:t>Subtitle</a:t>
            </a:r>
          </a:p>
        </p:txBody>
      </p:sp>
      <p:sp>
        <p:nvSpPr>
          <p:cNvPr id="20" name="Text Placeholder 16">
            <a:extLst>
              <a:ext uri="{FF2B5EF4-FFF2-40B4-BE49-F238E27FC236}">
                <a16:creationId xmlns:a16="http://schemas.microsoft.com/office/drawing/2014/main" id="{21EA8213-B9FB-434D-87EE-923BE564E545}"/>
              </a:ext>
            </a:extLst>
          </p:cNvPr>
          <p:cNvSpPr>
            <a:spLocks noGrp="1"/>
          </p:cNvSpPr>
          <p:nvPr userDrawn="1">
            <p:ph type="body" sz="quarter" idx="12" hasCustomPrompt="1"/>
          </p:nvPr>
        </p:nvSpPr>
        <p:spPr>
          <a:xfrm>
            <a:off x="481" y="5982554"/>
            <a:ext cx="12189858" cy="524793"/>
          </a:xfrm>
          <a:prstGeom prst="rect">
            <a:avLst/>
          </a:prstGeom>
          <a:noFill/>
        </p:spPr>
        <p:txBody>
          <a:bodyPr lIns="274320" rIns="274320" anchor="ctr">
            <a:noAutofit/>
          </a:bodyPr>
          <a:lstStyle>
            <a:lvl1pPr marL="0" indent="0">
              <a:lnSpc>
                <a:spcPct val="100000"/>
              </a:lnSpc>
              <a:spcBef>
                <a:spcPts val="0"/>
              </a:spcBef>
              <a:spcAft>
                <a:spcPts val="1200"/>
              </a:spcAft>
              <a:buNone/>
              <a:defRPr sz="2400" b="1">
                <a:solidFill>
                  <a:schemeClr val="bg1"/>
                </a:solidFill>
              </a:defRPr>
            </a:lvl1pPr>
          </a:lstStyle>
          <a:p>
            <a:pPr lvl="0"/>
            <a:r>
              <a:rPr lang="en-US" dirty="0"/>
              <a:t>Date</a:t>
            </a:r>
          </a:p>
        </p:txBody>
      </p:sp>
      <p:grpSp>
        <p:nvGrpSpPr>
          <p:cNvPr id="10" name="Group 9">
            <a:extLst>
              <a:ext uri="{FF2B5EF4-FFF2-40B4-BE49-F238E27FC236}">
                <a16:creationId xmlns:a16="http://schemas.microsoft.com/office/drawing/2014/main" id="{34E19B5B-37BA-4F73-8509-E20978037520}"/>
              </a:ext>
            </a:extLst>
          </p:cNvPr>
          <p:cNvGrpSpPr/>
          <p:nvPr userDrawn="1"/>
        </p:nvGrpSpPr>
        <p:grpSpPr>
          <a:xfrm>
            <a:off x="4317891" y="0"/>
            <a:ext cx="7875752" cy="5448822"/>
            <a:chOff x="4323270" y="37578"/>
            <a:chExt cx="7875752" cy="5448822"/>
          </a:xfrm>
        </p:grpSpPr>
        <p:pic>
          <p:nvPicPr>
            <p:cNvPr id="23" name="Picture 22">
              <a:extLst>
                <a:ext uri="{FF2B5EF4-FFF2-40B4-BE49-F238E27FC236}">
                  <a16:creationId xmlns:a16="http://schemas.microsoft.com/office/drawing/2014/main" id="{B481E47F-9555-4D14-8ABC-C1E838C1D1DE}"/>
                </a:ext>
              </a:extLst>
            </p:cNvPr>
            <p:cNvPicPr>
              <a:picLocks noChangeAspect="1"/>
            </p:cNvPicPr>
            <p:nvPr userDrawn="1"/>
          </p:nvPicPr>
          <p:blipFill rotWithShape="1">
            <a:blip r:embed="rId5" cstate="email">
              <a:alphaModFix/>
              <a:extLst>
                <a:ext uri="{28A0092B-C50C-407E-A947-70E740481C1C}">
                  <a14:useLocalDpi xmlns:a14="http://schemas.microsoft.com/office/drawing/2010/main"/>
                </a:ext>
              </a:extLst>
            </a:blip>
            <a:srcRect t="14396"/>
            <a:stretch/>
          </p:blipFill>
          <p:spPr>
            <a:xfrm>
              <a:off x="4323270" y="37578"/>
              <a:ext cx="7875752" cy="5448822"/>
            </a:xfrm>
            <a:prstGeom prst="rect">
              <a:avLst/>
            </a:prstGeom>
          </p:spPr>
        </p:pic>
        <p:sp>
          <p:nvSpPr>
            <p:cNvPr id="21" name="Rectangle 20">
              <a:extLst>
                <a:ext uri="{FF2B5EF4-FFF2-40B4-BE49-F238E27FC236}">
                  <a16:creationId xmlns:a16="http://schemas.microsoft.com/office/drawing/2014/main" id="{390737B2-812A-4A7A-97EE-56EB0C591F10}"/>
                </a:ext>
              </a:extLst>
            </p:cNvPr>
            <p:cNvSpPr/>
            <p:nvPr userDrawn="1"/>
          </p:nvSpPr>
          <p:spPr>
            <a:xfrm rot="21326504">
              <a:off x="8123517" y="1893133"/>
              <a:ext cx="154683" cy="143706"/>
            </a:xfrm>
            <a:prstGeom prst="rect">
              <a:avLst/>
            </a:prstGeom>
            <a:solidFill>
              <a:srgbClr val="BFD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2">
            <a:extLst>
              <a:ext uri="{FF2B5EF4-FFF2-40B4-BE49-F238E27FC236}">
                <a16:creationId xmlns:a16="http://schemas.microsoft.com/office/drawing/2014/main" id="{BFA2B0C7-2E44-49ED-88CB-390A34A28195}"/>
              </a:ext>
            </a:extLst>
          </p:cNvPr>
          <p:cNvSpPr txBox="1"/>
          <p:nvPr userDrawn="1"/>
        </p:nvSpPr>
        <p:spPr>
          <a:xfrm>
            <a:off x="9685253" y="6583817"/>
            <a:ext cx="2485309" cy="24622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1000"/>
              </a:spcBef>
              <a:spcAft>
                <a:spcPts val="0"/>
              </a:spcAft>
              <a:buClr>
                <a:srgbClr val="265DAA"/>
              </a:buClr>
              <a:buSzTx/>
              <a:buFont typeface="Arial" panose="020B0604020202020204" pitchFamily="34" charset="0"/>
              <a:buNone/>
              <a:tabLst/>
              <a:defRPr/>
            </a:pPr>
            <a:r>
              <a:rPr kumimoji="0" lang="en-US" sz="1000" b="0" i="0" u="none" strike="noStrike" kern="1200" cap="none" spc="0" normalizeH="0" baseline="0" noProof="0" dirty="0">
                <a:ln>
                  <a:noFill/>
                </a:ln>
                <a:solidFill>
                  <a:srgbClr val="FFFFFF"/>
                </a:solidFill>
                <a:effectLst/>
                <a:uLnTx/>
                <a:uFillTx/>
                <a:latin typeface="Arial Narrow" panose="020B0604020202020204" pitchFamily="34" charset="0"/>
                <a:ea typeface="+mn-ea"/>
              </a:rPr>
              <a:t>© Education Resource Strategies, Inc. 2018</a:t>
            </a:r>
          </a:p>
        </p:txBody>
      </p:sp>
    </p:spTree>
    <p:extLst>
      <p:ext uri="{BB962C8B-B14F-4D97-AF65-F5344CB8AC3E}">
        <p14:creationId xmlns:p14="http://schemas.microsoft.com/office/powerpoint/2010/main" val="2860765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73149-5F9C-B34D-9329-F1CAD0D1953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EEAB25F-FB77-364B-A42F-1C1C2068C687}"/>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0D086A-87FA-B041-8A78-2E0B34EB2D07}"/>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1">
            <a:extLst>
              <a:ext uri="{FF2B5EF4-FFF2-40B4-BE49-F238E27FC236}">
                <a16:creationId xmlns:a16="http://schemas.microsoft.com/office/drawing/2014/main" id="{4511052A-7C11-494D-BB82-8ECEEA969757}"/>
              </a:ext>
            </a:extLst>
          </p:cNvPr>
          <p:cNvSpPr>
            <a:spLocks noGrp="1"/>
          </p:cNvSpPr>
          <p:nvPr>
            <p:ph type="sldNum" sz="quarter" idx="4"/>
          </p:nvPr>
        </p:nvSpPr>
        <p:spPr>
          <a:xfrm>
            <a:off x="9883203" y="6428772"/>
            <a:ext cx="2057400" cy="365125"/>
          </a:xfrm>
          <a:prstGeom prst="rect">
            <a:avLst/>
          </a:prstGeom>
        </p:spPr>
        <p:txBody>
          <a:bodyPr vert="horz" lIns="91440" tIns="45720" rIns="91440" bIns="45720" rtlCol="0" anchor="ctr"/>
          <a:lstStyle>
            <a:lvl1pPr algn="r">
              <a:defRPr sz="1200">
                <a:solidFill>
                  <a:schemeClr val="tx2"/>
                </a:solidFill>
              </a:defRPr>
            </a:lvl1pPr>
          </a:lstStyle>
          <a:p>
            <a:fld id="{79A441FA-EE28-A64F-92EE-8BADFCE467E3}" type="slidenum">
              <a:rPr lang="en-US" smtClean="0"/>
              <a:pPr/>
              <a:t>‹#›</a:t>
            </a:fld>
            <a:endParaRPr lang="en-US" dirty="0"/>
          </a:p>
        </p:txBody>
      </p:sp>
      <p:sp>
        <p:nvSpPr>
          <p:cNvPr id="9" name="Footer Placeholder 2">
            <a:extLst>
              <a:ext uri="{FF2B5EF4-FFF2-40B4-BE49-F238E27FC236}">
                <a16:creationId xmlns:a16="http://schemas.microsoft.com/office/drawing/2014/main" id="{82CB08E5-6E5B-5243-B748-07EDD0F7817A}"/>
              </a:ext>
            </a:extLst>
          </p:cNvPr>
          <p:cNvSpPr>
            <a:spLocks noGrp="1"/>
          </p:cNvSpPr>
          <p:nvPr>
            <p:ph type="ftr" sz="quarter" idx="3"/>
          </p:nvPr>
        </p:nvSpPr>
        <p:spPr>
          <a:xfrm>
            <a:off x="256567" y="6428772"/>
            <a:ext cx="3086100" cy="365125"/>
          </a:xfrm>
          <a:prstGeom prst="rect">
            <a:avLst/>
          </a:prstGeom>
        </p:spPr>
        <p:txBody>
          <a:bodyPr vert="horz" lIns="91440" tIns="45720" rIns="91440" bIns="45720" rtlCol="0" anchor="ctr"/>
          <a:lstStyle>
            <a:lvl1pPr algn="l">
              <a:defRPr sz="1200">
                <a:solidFill>
                  <a:schemeClr val="tx2"/>
                </a:solidFill>
              </a:defRPr>
            </a:lvl1pPr>
          </a:lstStyle>
          <a:p>
            <a:pPr defTabSz="932566">
              <a:defRPr/>
            </a:pPr>
            <a:r>
              <a:rPr lang="en-US" sz="1200" kern="0" dirty="0">
                <a:solidFill>
                  <a:srgbClr val="1F497D"/>
                </a:solidFill>
                <a:latin typeface="Arial"/>
                <a:cs typeface="Arial"/>
              </a:rPr>
              <a:t>www.learningforward.org</a:t>
            </a:r>
          </a:p>
        </p:txBody>
      </p:sp>
    </p:spTree>
    <p:extLst>
      <p:ext uri="{BB962C8B-B14F-4D97-AF65-F5344CB8AC3E}">
        <p14:creationId xmlns:p14="http://schemas.microsoft.com/office/powerpoint/2010/main" val="19664474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Gray">
    <p:spTree>
      <p:nvGrpSpPr>
        <p:cNvPr id="1" name=""/>
        <p:cNvGrpSpPr/>
        <p:nvPr/>
      </p:nvGrpSpPr>
      <p:grpSpPr>
        <a:xfrm>
          <a:off x="0" y="0"/>
          <a:ext cx="0" cy="0"/>
          <a:chOff x="0" y="0"/>
          <a:chExt cx="0" cy="0"/>
        </a:xfrm>
      </p:grpSpPr>
      <p:sp>
        <p:nvSpPr>
          <p:cNvPr id="10" name="Slide Number Placeholder 5">
            <a:extLst>
              <a:ext uri="{FF2B5EF4-FFF2-40B4-BE49-F238E27FC236}">
                <a16:creationId xmlns:a16="http://schemas.microsoft.com/office/drawing/2014/main" id="{7A355D7B-22FD-7B4C-8465-680EB51EB73F}"/>
              </a:ext>
            </a:extLst>
          </p:cNvPr>
          <p:cNvSpPr>
            <a:spLocks noGrp="1"/>
          </p:cNvSpPr>
          <p:nvPr>
            <p:ph type="sldNum" sz="quarter" idx="4"/>
          </p:nvPr>
        </p:nvSpPr>
        <p:spPr>
          <a:xfrm>
            <a:off x="11251768" y="6343650"/>
            <a:ext cx="607999" cy="365125"/>
          </a:xfrm>
          <a:prstGeom prst="rect">
            <a:avLst/>
          </a:prstGeom>
        </p:spPr>
        <p:txBody>
          <a:bodyPr vert="horz" lIns="91440" tIns="45720" rIns="91440" bIns="45720" rtlCol="0" anchor="ctr"/>
          <a:lstStyle>
            <a:lvl1pPr algn="r">
              <a:defRPr sz="1200" b="0" i="0">
                <a:solidFill>
                  <a:schemeClr val="tx1">
                    <a:tint val="75000"/>
                  </a:schemeClr>
                </a:solidFill>
                <a:latin typeface="Arial Narrow" panose="020B0604020202020204" pitchFamily="34" charset="0"/>
                <a:cs typeface="Arial Narrow" panose="020B0604020202020204" pitchFamily="34" charset="0"/>
              </a:defRPr>
            </a:lvl1pPr>
          </a:lstStyle>
          <a:p>
            <a:fld id="{8CE2EF97-A6AE-FA47-8639-D038F0BB4776}" type="slidenum">
              <a:rPr lang="en-US" smtClean="0"/>
              <a:pPr/>
              <a:t>‹#›</a:t>
            </a:fld>
            <a:endParaRPr lang="en-US"/>
          </a:p>
        </p:txBody>
      </p:sp>
      <p:pic>
        <p:nvPicPr>
          <p:cNvPr id="5" name="Picture 4">
            <a:extLst>
              <a:ext uri="{FF2B5EF4-FFF2-40B4-BE49-F238E27FC236}">
                <a16:creationId xmlns:a16="http://schemas.microsoft.com/office/drawing/2014/main" id="{57C166A7-AB4A-4468-92FD-C0F58156429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3" y="160"/>
            <a:ext cx="12191787" cy="6857681"/>
          </a:xfrm>
          <a:prstGeom prst="rect">
            <a:avLst/>
          </a:prstGeom>
        </p:spPr>
      </p:pic>
    </p:spTree>
    <p:extLst>
      <p:ext uri="{BB962C8B-B14F-4D97-AF65-F5344CB8AC3E}">
        <p14:creationId xmlns:p14="http://schemas.microsoft.com/office/powerpoint/2010/main" val="19763737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Content Slide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28AAD64-687D-4715-B329-6207FD6A2524}"/>
              </a:ext>
            </a:extLst>
          </p:cNvPr>
          <p:cNvPicPr>
            <a:picLocks noChangeAspect="1"/>
          </p:cNvPicPr>
          <p:nvPr userDrawn="1"/>
        </p:nvPicPr>
        <p:blipFill rotWithShape="1">
          <a:blip r:embed="rId2">
            <a:extLst>
              <a:ext uri="{28A0092B-C50C-407E-A947-70E740481C1C}">
                <a14:useLocalDpi xmlns:a14="http://schemas.microsoft.com/office/drawing/2010/main"/>
              </a:ext>
            </a:extLst>
          </a:blip>
          <a:srcRect b="74423"/>
          <a:stretch/>
        </p:blipFill>
        <p:spPr>
          <a:xfrm>
            <a:off x="213" y="160"/>
            <a:ext cx="12191787" cy="1754027"/>
          </a:xfrm>
          <a:prstGeom prst="rect">
            <a:avLst/>
          </a:prstGeom>
        </p:spPr>
      </p:pic>
      <p:sp>
        <p:nvSpPr>
          <p:cNvPr id="8" name="Rectangle 7">
            <a:extLst>
              <a:ext uri="{FF2B5EF4-FFF2-40B4-BE49-F238E27FC236}">
                <a16:creationId xmlns:a16="http://schemas.microsoft.com/office/drawing/2014/main" id="{E725D613-F3F1-204A-B5D1-A003472C3B5E}"/>
              </a:ext>
            </a:extLst>
          </p:cNvPr>
          <p:cNvSpPr/>
          <p:nvPr userDrawn="1"/>
        </p:nvSpPr>
        <p:spPr>
          <a:xfrm>
            <a:off x="-10668" y="1463040"/>
            <a:ext cx="12202668" cy="5394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FC2B734C-3FE5-6F41-AE3C-D918045DC8F4}"/>
              </a:ext>
            </a:extLst>
          </p:cNvPr>
          <p:cNvSpPr>
            <a:spLocks noGrp="1"/>
          </p:cNvSpPr>
          <p:nvPr>
            <p:ph type="title" hasCustomPrompt="1"/>
          </p:nvPr>
        </p:nvSpPr>
        <p:spPr>
          <a:xfrm>
            <a:off x="310896" y="-1"/>
            <a:ext cx="11548872" cy="1463040"/>
          </a:xfrm>
          <a:prstGeom prst="rect">
            <a:avLst/>
          </a:prstGeom>
        </p:spPr>
        <p:txBody>
          <a:bodyPr/>
          <a:lstStyle>
            <a:lvl1pPr algn="l">
              <a:defRPr>
                <a:solidFill>
                  <a:schemeClr val="bg1"/>
                </a:solidFill>
              </a:defRPr>
            </a:lvl1pPr>
          </a:lstStyle>
          <a:p>
            <a:r>
              <a:rPr lang="en-US" dirty="0"/>
              <a:t>Slide Title Placeholder</a:t>
            </a:r>
          </a:p>
        </p:txBody>
      </p:sp>
      <p:sp>
        <p:nvSpPr>
          <p:cNvPr id="11" name="Slide Number Placeholder 5">
            <a:extLst>
              <a:ext uri="{FF2B5EF4-FFF2-40B4-BE49-F238E27FC236}">
                <a16:creationId xmlns:a16="http://schemas.microsoft.com/office/drawing/2014/main" id="{41242909-BC7A-47BC-9185-97E4CAA4810F}"/>
              </a:ext>
            </a:extLst>
          </p:cNvPr>
          <p:cNvSpPr>
            <a:spLocks noGrp="1"/>
          </p:cNvSpPr>
          <p:nvPr>
            <p:ph type="sldNum" sz="quarter" idx="4"/>
          </p:nvPr>
        </p:nvSpPr>
        <p:spPr>
          <a:xfrm>
            <a:off x="11408524" y="6343650"/>
            <a:ext cx="607999" cy="365125"/>
          </a:xfrm>
          <a:prstGeom prst="rect">
            <a:avLst/>
          </a:prstGeom>
        </p:spPr>
        <p:txBody>
          <a:bodyPr vert="horz" lIns="91440" tIns="45720" rIns="91440" bIns="45720" rtlCol="0" anchor="ctr"/>
          <a:lstStyle>
            <a:lvl1pPr algn="r">
              <a:defRPr sz="1200" b="0" i="0">
                <a:solidFill>
                  <a:schemeClr val="tx1">
                    <a:tint val="75000"/>
                  </a:schemeClr>
                </a:solidFill>
                <a:latin typeface="Arial Narrow" panose="020B0604020202020204" pitchFamily="34" charset="0"/>
                <a:cs typeface="Arial Narrow" panose="020B0604020202020204" pitchFamily="34" charset="0"/>
              </a:defRPr>
            </a:lvl1pPr>
          </a:lstStyle>
          <a:p>
            <a:fld id="{8CE2EF97-A6AE-FA47-8639-D038F0BB4776}" type="slidenum">
              <a:rPr lang="en-US" smtClean="0"/>
              <a:pPr/>
              <a:t>‹#›</a:t>
            </a:fld>
            <a:endParaRPr lang="en-US" dirty="0"/>
          </a:p>
        </p:txBody>
      </p:sp>
      <p:sp>
        <p:nvSpPr>
          <p:cNvPr id="4" name="Text Placeholder 3">
            <a:extLst>
              <a:ext uri="{FF2B5EF4-FFF2-40B4-BE49-F238E27FC236}">
                <a16:creationId xmlns:a16="http://schemas.microsoft.com/office/drawing/2014/main" id="{CEFA0F08-BD92-41AD-B8D2-3F020B15A3A9}"/>
              </a:ext>
            </a:extLst>
          </p:cNvPr>
          <p:cNvSpPr>
            <a:spLocks noGrp="1"/>
          </p:cNvSpPr>
          <p:nvPr>
            <p:ph type="body" sz="quarter" idx="11"/>
          </p:nvPr>
        </p:nvSpPr>
        <p:spPr>
          <a:xfrm>
            <a:off x="310896" y="1754188"/>
            <a:ext cx="11549063" cy="4589462"/>
          </a:xfrm>
          <a:prstGeom prst="rect">
            <a:avLst/>
          </a:prstGeom>
        </p:spPr>
        <p:txBody>
          <a:bodyPr/>
          <a:lstStyle>
            <a:lvl1pPr marL="0" indent="0">
              <a:spcBef>
                <a:spcPts val="0"/>
              </a:spcBef>
              <a:buNone/>
              <a:defRPr/>
            </a:lvl1pPr>
            <a:lvl2pPr marL="401638" indent="0">
              <a:buNone/>
              <a:defRPr/>
            </a:lvl2pPr>
            <a:lvl3pPr marL="858838" indent="0">
              <a:buNone/>
              <a:defRPr/>
            </a:lvl3pPr>
            <a:lvl4pPr marL="1254125" indent="0">
              <a:buNone/>
              <a:defRPr/>
            </a:lvl4pPr>
            <a:lvl5pPr marL="1600200" indent="0">
              <a:buNone/>
              <a:defRPr/>
            </a:lvl5pPr>
          </a:lstStyle>
          <a:p>
            <a:pPr lvl="0"/>
            <a:r>
              <a:rPr lang="en-US"/>
              <a:t>Edit Master text styles</a:t>
            </a:r>
          </a:p>
        </p:txBody>
      </p:sp>
    </p:spTree>
    <p:extLst>
      <p:ext uri="{BB962C8B-B14F-4D97-AF65-F5344CB8AC3E}">
        <p14:creationId xmlns:p14="http://schemas.microsoft.com/office/powerpoint/2010/main" val="26174439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Full Content Slide 1">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96672747-D91B-4311-B9CE-DB5C247A707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b="74423"/>
          <a:stretch/>
        </p:blipFill>
        <p:spPr>
          <a:xfrm>
            <a:off x="213" y="160"/>
            <a:ext cx="12191787" cy="1754027"/>
          </a:xfrm>
          <a:prstGeom prst="rect">
            <a:avLst/>
          </a:prstGeom>
        </p:spPr>
      </p:pic>
      <p:sp>
        <p:nvSpPr>
          <p:cNvPr id="8" name="Rectangle 7">
            <a:extLst>
              <a:ext uri="{FF2B5EF4-FFF2-40B4-BE49-F238E27FC236}">
                <a16:creationId xmlns:a16="http://schemas.microsoft.com/office/drawing/2014/main" id="{E725D613-F3F1-204A-B5D1-A003472C3B5E}"/>
              </a:ext>
            </a:extLst>
          </p:cNvPr>
          <p:cNvSpPr/>
          <p:nvPr userDrawn="1"/>
        </p:nvSpPr>
        <p:spPr>
          <a:xfrm>
            <a:off x="-10668" y="1463040"/>
            <a:ext cx="12202668" cy="5394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FC2B734C-3FE5-6F41-AE3C-D918045DC8F4}"/>
              </a:ext>
            </a:extLst>
          </p:cNvPr>
          <p:cNvSpPr>
            <a:spLocks noGrp="1"/>
          </p:cNvSpPr>
          <p:nvPr>
            <p:ph type="title" hasCustomPrompt="1"/>
          </p:nvPr>
        </p:nvSpPr>
        <p:spPr>
          <a:xfrm>
            <a:off x="310896" y="-1"/>
            <a:ext cx="11548872" cy="1463040"/>
          </a:xfrm>
          <a:prstGeom prst="rect">
            <a:avLst/>
          </a:prstGeom>
        </p:spPr>
        <p:txBody>
          <a:bodyPr/>
          <a:lstStyle>
            <a:lvl1pPr algn="l">
              <a:defRPr>
                <a:solidFill>
                  <a:schemeClr val="bg1"/>
                </a:solidFill>
              </a:defRPr>
            </a:lvl1pPr>
          </a:lstStyle>
          <a:p>
            <a:r>
              <a:rPr lang="en-US" dirty="0"/>
              <a:t>Slide Title Placeholder</a:t>
            </a:r>
          </a:p>
        </p:txBody>
      </p:sp>
      <p:sp>
        <p:nvSpPr>
          <p:cNvPr id="3" name="Text Placeholder 2">
            <a:extLst>
              <a:ext uri="{FF2B5EF4-FFF2-40B4-BE49-F238E27FC236}">
                <a16:creationId xmlns:a16="http://schemas.microsoft.com/office/drawing/2014/main" id="{7D7F5EA2-DC94-5B47-BD93-8DEB73817280}"/>
              </a:ext>
            </a:extLst>
          </p:cNvPr>
          <p:cNvSpPr>
            <a:spLocks noGrp="1"/>
          </p:cNvSpPr>
          <p:nvPr>
            <p:ph type="body" sz="quarter" idx="10"/>
          </p:nvPr>
        </p:nvSpPr>
        <p:spPr>
          <a:xfrm>
            <a:off x="1702625" y="1831397"/>
            <a:ext cx="10157143" cy="876300"/>
          </a:xfrm>
          <a:prstGeom prst="rect">
            <a:avLst/>
          </a:prstGeom>
        </p:spPr>
        <p:txBody>
          <a:bodyPr/>
          <a:lstStyle>
            <a:lvl1pPr marL="0" indent="0">
              <a:spcBef>
                <a:spcPts val="0"/>
              </a:spcBef>
              <a:buFontTx/>
              <a:buNone/>
              <a:defRPr/>
            </a:lvl1pPr>
          </a:lstStyle>
          <a:p>
            <a:pPr lvl="0"/>
            <a:r>
              <a:rPr lang="en-US"/>
              <a:t>Edit Master text styles</a:t>
            </a:r>
          </a:p>
        </p:txBody>
      </p:sp>
      <p:sp>
        <p:nvSpPr>
          <p:cNvPr id="11" name="Text Placeholder 2">
            <a:extLst>
              <a:ext uri="{FF2B5EF4-FFF2-40B4-BE49-F238E27FC236}">
                <a16:creationId xmlns:a16="http://schemas.microsoft.com/office/drawing/2014/main" id="{2FEB9C13-9659-AE47-8E88-8036E37F61AE}"/>
              </a:ext>
            </a:extLst>
          </p:cNvPr>
          <p:cNvSpPr>
            <a:spLocks noGrp="1"/>
          </p:cNvSpPr>
          <p:nvPr>
            <p:ph type="body" sz="quarter" idx="11"/>
          </p:nvPr>
        </p:nvSpPr>
        <p:spPr>
          <a:xfrm>
            <a:off x="1702625" y="3035961"/>
            <a:ext cx="10157143" cy="876300"/>
          </a:xfrm>
          <a:prstGeom prst="rect">
            <a:avLst/>
          </a:prstGeom>
        </p:spPr>
        <p:txBody>
          <a:bodyPr/>
          <a:lstStyle>
            <a:lvl1pPr marL="0" indent="0">
              <a:spcBef>
                <a:spcPts val="0"/>
              </a:spcBef>
              <a:buFontTx/>
              <a:buNone/>
              <a:defRPr/>
            </a:lvl1pPr>
          </a:lstStyle>
          <a:p>
            <a:pPr lvl="0"/>
            <a:r>
              <a:rPr lang="en-US"/>
              <a:t>Edit Master text styles</a:t>
            </a:r>
          </a:p>
        </p:txBody>
      </p:sp>
      <p:sp>
        <p:nvSpPr>
          <p:cNvPr id="12" name="Text Placeholder 2">
            <a:extLst>
              <a:ext uri="{FF2B5EF4-FFF2-40B4-BE49-F238E27FC236}">
                <a16:creationId xmlns:a16="http://schemas.microsoft.com/office/drawing/2014/main" id="{940DAE53-69DB-C64D-AFC1-1F3B374DF2EF}"/>
              </a:ext>
            </a:extLst>
          </p:cNvPr>
          <p:cNvSpPr>
            <a:spLocks noGrp="1"/>
          </p:cNvSpPr>
          <p:nvPr>
            <p:ph type="body" sz="quarter" idx="12"/>
          </p:nvPr>
        </p:nvSpPr>
        <p:spPr>
          <a:xfrm>
            <a:off x="1702625" y="4240526"/>
            <a:ext cx="10157143" cy="876300"/>
          </a:xfrm>
          <a:prstGeom prst="rect">
            <a:avLst/>
          </a:prstGeom>
        </p:spPr>
        <p:txBody>
          <a:bodyPr/>
          <a:lstStyle>
            <a:lvl1pPr marL="0" indent="0">
              <a:spcBef>
                <a:spcPts val="0"/>
              </a:spcBef>
              <a:buFontTx/>
              <a:buNone/>
              <a:defRPr/>
            </a:lvl1pPr>
          </a:lstStyle>
          <a:p>
            <a:pPr lvl="0"/>
            <a:r>
              <a:rPr lang="en-US"/>
              <a:t>Edit Master text styles</a:t>
            </a:r>
          </a:p>
        </p:txBody>
      </p:sp>
      <p:sp>
        <p:nvSpPr>
          <p:cNvPr id="14" name="Text Placeholder 2">
            <a:extLst>
              <a:ext uri="{FF2B5EF4-FFF2-40B4-BE49-F238E27FC236}">
                <a16:creationId xmlns:a16="http://schemas.microsoft.com/office/drawing/2014/main" id="{768F0091-641D-6F4A-9A66-7A8423464F00}"/>
              </a:ext>
            </a:extLst>
          </p:cNvPr>
          <p:cNvSpPr>
            <a:spLocks noGrp="1"/>
          </p:cNvSpPr>
          <p:nvPr>
            <p:ph type="body" sz="quarter" idx="13"/>
          </p:nvPr>
        </p:nvSpPr>
        <p:spPr>
          <a:xfrm>
            <a:off x="1702625" y="5383528"/>
            <a:ext cx="10157143" cy="876300"/>
          </a:xfrm>
          <a:prstGeom prst="rect">
            <a:avLst/>
          </a:prstGeom>
        </p:spPr>
        <p:txBody>
          <a:bodyPr/>
          <a:lstStyle>
            <a:lvl1pPr marL="0" indent="0">
              <a:spcBef>
                <a:spcPts val="0"/>
              </a:spcBef>
              <a:buFontTx/>
              <a:buNone/>
              <a:defRPr/>
            </a:lvl1pPr>
          </a:lstStyle>
          <a:p>
            <a:pPr lvl="0"/>
            <a:r>
              <a:rPr lang="en-US"/>
              <a:t>Edit Master text styles</a:t>
            </a:r>
          </a:p>
        </p:txBody>
      </p:sp>
      <p:sp>
        <p:nvSpPr>
          <p:cNvPr id="15" name="Oval 14">
            <a:extLst>
              <a:ext uri="{FF2B5EF4-FFF2-40B4-BE49-F238E27FC236}">
                <a16:creationId xmlns:a16="http://schemas.microsoft.com/office/drawing/2014/main" id="{76B2E0FB-D7A1-554E-ABC7-C3D6CB982959}"/>
              </a:ext>
            </a:extLst>
          </p:cNvPr>
          <p:cNvSpPr/>
          <p:nvPr userDrawn="1"/>
        </p:nvSpPr>
        <p:spPr>
          <a:xfrm>
            <a:off x="445091" y="1703070"/>
            <a:ext cx="1080134" cy="108013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3">
            <a:extLst>
              <a:ext uri="{FF2B5EF4-FFF2-40B4-BE49-F238E27FC236}">
                <a16:creationId xmlns:a16="http://schemas.microsoft.com/office/drawing/2014/main" id="{84B395C2-B483-2646-A376-3171320EE737}"/>
              </a:ext>
            </a:extLst>
          </p:cNvPr>
          <p:cNvSpPr>
            <a:spLocks noGrp="1"/>
          </p:cNvSpPr>
          <p:nvPr>
            <p:ph type="pic" sz="quarter" idx="14" hasCustomPrompt="1"/>
          </p:nvPr>
        </p:nvSpPr>
        <p:spPr>
          <a:xfrm>
            <a:off x="532889" y="1792085"/>
            <a:ext cx="883352" cy="891768"/>
          </a:xfrm>
          <a:prstGeom prst="ellipse">
            <a:avLst/>
          </a:prstGeom>
        </p:spPr>
        <p:txBody>
          <a:bodyPr>
            <a:normAutofit/>
          </a:bodyPr>
          <a:lstStyle>
            <a:lvl1pPr marL="0" indent="0">
              <a:buFontTx/>
              <a:buNone/>
              <a:defRPr sz="1400">
                <a:solidFill>
                  <a:schemeClr val="bg1"/>
                </a:solidFill>
              </a:defRPr>
            </a:lvl1pPr>
          </a:lstStyle>
          <a:p>
            <a:r>
              <a:rPr lang="en-US" dirty="0"/>
              <a:t>Photo or Icon</a:t>
            </a:r>
          </a:p>
        </p:txBody>
      </p:sp>
      <p:sp>
        <p:nvSpPr>
          <p:cNvPr id="17" name="Oval 16">
            <a:extLst>
              <a:ext uri="{FF2B5EF4-FFF2-40B4-BE49-F238E27FC236}">
                <a16:creationId xmlns:a16="http://schemas.microsoft.com/office/drawing/2014/main" id="{F758E1F3-8576-0D47-91D0-B9043FF2915D}"/>
              </a:ext>
            </a:extLst>
          </p:cNvPr>
          <p:cNvSpPr/>
          <p:nvPr userDrawn="1"/>
        </p:nvSpPr>
        <p:spPr>
          <a:xfrm>
            <a:off x="445091" y="2872219"/>
            <a:ext cx="1080134" cy="108013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3">
            <a:extLst>
              <a:ext uri="{FF2B5EF4-FFF2-40B4-BE49-F238E27FC236}">
                <a16:creationId xmlns:a16="http://schemas.microsoft.com/office/drawing/2014/main" id="{FD7BBE08-CD0C-AC46-92EB-C68159CD2797}"/>
              </a:ext>
            </a:extLst>
          </p:cNvPr>
          <p:cNvSpPr>
            <a:spLocks noGrp="1"/>
          </p:cNvSpPr>
          <p:nvPr>
            <p:ph type="pic" sz="quarter" idx="15" hasCustomPrompt="1"/>
          </p:nvPr>
        </p:nvSpPr>
        <p:spPr>
          <a:xfrm>
            <a:off x="532889" y="2961234"/>
            <a:ext cx="883352" cy="891768"/>
          </a:xfrm>
          <a:prstGeom prst="ellipse">
            <a:avLst/>
          </a:prstGeom>
        </p:spPr>
        <p:txBody>
          <a:bodyPr>
            <a:normAutofit/>
          </a:bodyPr>
          <a:lstStyle>
            <a:lvl1pPr marL="0" indent="0">
              <a:buFontTx/>
              <a:buNone/>
              <a:defRPr sz="1400">
                <a:solidFill>
                  <a:schemeClr val="bg1"/>
                </a:solidFill>
              </a:defRPr>
            </a:lvl1pPr>
          </a:lstStyle>
          <a:p>
            <a:r>
              <a:rPr lang="en-US" dirty="0"/>
              <a:t>Photo or Icon</a:t>
            </a:r>
          </a:p>
        </p:txBody>
      </p:sp>
      <p:sp>
        <p:nvSpPr>
          <p:cNvPr id="19" name="Oval 18">
            <a:extLst>
              <a:ext uri="{FF2B5EF4-FFF2-40B4-BE49-F238E27FC236}">
                <a16:creationId xmlns:a16="http://schemas.microsoft.com/office/drawing/2014/main" id="{39DBCC4A-9BAC-454C-8580-BB445FA8DBD7}"/>
              </a:ext>
            </a:extLst>
          </p:cNvPr>
          <p:cNvSpPr/>
          <p:nvPr userDrawn="1"/>
        </p:nvSpPr>
        <p:spPr>
          <a:xfrm>
            <a:off x="445091" y="4041366"/>
            <a:ext cx="1080134" cy="108013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icture Placeholder 3">
            <a:extLst>
              <a:ext uri="{FF2B5EF4-FFF2-40B4-BE49-F238E27FC236}">
                <a16:creationId xmlns:a16="http://schemas.microsoft.com/office/drawing/2014/main" id="{0A1E8AC2-3EB4-D44A-B3BD-93094745C45B}"/>
              </a:ext>
            </a:extLst>
          </p:cNvPr>
          <p:cNvSpPr>
            <a:spLocks noGrp="1"/>
          </p:cNvSpPr>
          <p:nvPr>
            <p:ph type="pic" sz="quarter" idx="16" hasCustomPrompt="1"/>
          </p:nvPr>
        </p:nvSpPr>
        <p:spPr>
          <a:xfrm>
            <a:off x="532889" y="4130381"/>
            <a:ext cx="883352" cy="891768"/>
          </a:xfrm>
          <a:prstGeom prst="ellipse">
            <a:avLst/>
          </a:prstGeom>
        </p:spPr>
        <p:txBody>
          <a:bodyPr>
            <a:normAutofit/>
          </a:bodyPr>
          <a:lstStyle>
            <a:lvl1pPr marL="0" indent="0">
              <a:buFontTx/>
              <a:buNone/>
              <a:defRPr sz="1400">
                <a:solidFill>
                  <a:schemeClr val="bg1"/>
                </a:solidFill>
              </a:defRPr>
            </a:lvl1pPr>
          </a:lstStyle>
          <a:p>
            <a:r>
              <a:rPr lang="en-US" dirty="0"/>
              <a:t>Photo or Icon</a:t>
            </a:r>
          </a:p>
        </p:txBody>
      </p:sp>
      <p:sp>
        <p:nvSpPr>
          <p:cNvPr id="21" name="Oval 20">
            <a:extLst>
              <a:ext uri="{FF2B5EF4-FFF2-40B4-BE49-F238E27FC236}">
                <a16:creationId xmlns:a16="http://schemas.microsoft.com/office/drawing/2014/main" id="{91ABA42A-6143-E54B-BAD9-84422E7326BA}"/>
              </a:ext>
            </a:extLst>
          </p:cNvPr>
          <p:cNvSpPr/>
          <p:nvPr userDrawn="1"/>
        </p:nvSpPr>
        <p:spPr>
          <a:xfrm>
            <a:off x="445091" y="5210513"/>
            <a:ext cx="1080134" cy="108013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2" name="Picture Placeholder 3">
            <a:extLst>
              <a:ext uri="{FF2B5EF4-FFF2-40B4-BE49-F238E27FC236}">
                <a16:creationId xmlns:a16="http://schemas.microsoft.com/office/drawing/2014/main" id="{5BDB119E-245D-5648-B7AF-5EB58F159298}"/>
              </a:ext>
            </a:extLst>
          </p:cNvPr>
          <p:cNvSpPr>
            <a:spLocks noGrp="1"/>
          </p:cNvSpPr>
          <p:nvPr>
            <p:ph type="pic" sz="quarter" idx="17" hasCustomPrompt="1"/>
          </p:nvPr>
        </p:nvSpPr>
        <p:spPr>
          <a:xfrm>
            <a:off x="532889" y="5299528"/>
            <a:ext cx="883352" cy="891768"/>
          </a:xfrm>
          <a:prstGeom prst="ellipse">
            <a:avLst/>
          </a:prstGeom>
        </p:spPr>
        <p:txBody>
          <a:bodyPr>
            <a:normAutofit/>
          </a:bodyPr>
          <a:lstStyle>
            <a:lvl1pPr marL="0" indent="0">
              <a:buFontTx/>
              <a:buNone/>
              <a:defRPr sz="1400">
                <a:solidFill>
                  <a:schemeClr val="bg1"/>
                </a:solidFill>
              </a:defRPr>
            </a:lvl1pPr>
          </a:lstStyle>
          <a:p>
            <a:r>
              <a:rPr lang="en-US" dirty="0"/>
              <a:t>Photo or Icon</a:t>
            </a:r>
          </a:p>
        </p:txBody>
      </p:sp>
      <p:sp>
        <p:nvSpPr>
          <p:cNvPr id="25" name="Slide Number Placeholder 5">
            <a:extLst>
              <a:ext uri="{FF2B5EF4-FFF2-40B4-BE49-F238E27FC236}">
                <a16:creationId xmlns:a16="http://schemas.microsoft.com/office/drawing/2014/main" id="{692239E2-BA6D-416E-9210-DCBEB98BFA1D}"/>
              </a:ext>
            </a:extLst>
          </p:cNvPr>
          <p:cNvSpPr>
            <a:spLocks noGrp="1"/>
          </p:cNvSpPr>
          <p:nvPr>
            <p:ph type="sldNum" sz="quarter" idx="4"/>
          </p:nvPr>
        </p:nvSpPr>
        <p:spPr>
          <a:xfrm>
            <a:off x="11408524" y="6343650"/>
            <a:ext cx="607999" cy="365125"/>
          </a:xfrm>
          <a:prstGeom prst="rect">
            <a:avLst/>
          </a:prstGeom>
        </p:spPr>
        <p:txBody>
          <a:bodyPr vert="horz" lIns="91440" tIns="45720" rIns="91440" bIns="45720" rtlCol="0" anchor="ctr"/>
          <a:lstStyle>
            <a:lvl1pPr algn="r">
              <a:defRPr sz="1200" b="0" i="0">
                <a:solidFill>
                  <a:schemeClr val="tx1">
                    <a:tint val="75000"/>
                  </a:schemeClr>
                </a:solidFill>
                <a:latin typeface="Arial Narrow" panose="020B0604020202020204" pitchFamily="34" charset="0"/>
                <a:cs typeface="Arial Narrow" panose="020B0604020202020204" pitchFamily="34" charset="0"/>
              </a:defRPr>
            </a:lvl1pPr>
          </a:lstStyle>
          <a:p>
            <a:fld id="{8CE2EF97-A6AE-FA47-8639-D038F0BB4776}" type="slidenum">
              <a:rPr lang="en-US" smtClean="0"/>
              <a:pPr/>
              <a:t>‹#›</a:t>
            </a:fld>
            <a:endParaRPr lang="en-US" dirty="0"/>
          </a:p>
        </p:txBody>
      </p:sp>
    </p:spTree>
    <p:extLst>
      <p:ext uri="{BB962C8B-B14F-4D97-AF65-F5344CB8AC3E}">
        <p14:creationId xmlns:p14="http://schemas.microsoft.com/office/powerpoint/2010/main" val="14160091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97931401-7F7A-4C5F-8820-E2892FF99A62}"/>
              </a:ext>
            </a:extLst>
          </p:cNvPr>
          <p:cNvSpPr>
            <a:spLocks noGrp="1"/>
          </p:cNvSpPr>
          <p:nvPr>
            <p:ph type="title" hasCustomPrompt="1"/>
          </p:nvPr>
        </p:nvSpPr>
        <p:spPr>
          <a:xfrm>
            <a:off x="497909" y="124173"/>
            <a:ext cx="11361857" cy="1326601"/>
          </a:xfrm>
          <a:prstGeom prst="rect">
            <a:avLst/>
          </a:prstGeom>
        </p:spPr>
        <p:txBody>
          <a:bodyPr vert="horz" lIns="91440" tIns="45720" rIns="91440" bIns="45720" rtlCol="0" anchor="b">
            <a:normAutofit/>
          </a:bodyPr>
          <a:lstStyle/>
          <a:p>
            <a:r>
              <a:rPr lang="en-US" dirty="0"/>
              <a:t>Slide Title Placeholder</a:t>
            </a:r>
          </a:p>
        </p:txBody>
      </p:sp>
      <p:cxnSp>
        <p:nvCxnSpPr>
          <p:cNvPr id="15" name="Straight Connector 14">
            <a:extLst>
              <a:ext uri="{FF2B5EF4-FFF2-40B4-BE49-F238E27FC236}">
                <a16:creationId xmlns:a16="http://schemas.microsoft.com/office/drawing/2014/main" id="{3953141F-E9BB-49C2-B8D5-7DD796B5F7E7}"/>
              </a:ext>
            </a:extLst>
          </p:cNvPr>
          <p:cNvCxnSpPr>
            <a:cxnSpLocks/>
          </p:cNvCxnSpPr>
          <p:nvPr userDrawn="1"/>
        </p:nvCxnSpPr>
        <p:spPr>
          <a:xfrm>
            <a:off x="462985" y="1465003"/>
            <a:ext cx="1139722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A7314726-1189-469D-BCEE-5345687A54A3}"/>
              </a:ext>
            </a:extLst>
          </p:cNvPr>
          <p:cNvSpPr>
            <a:spLocks noGrp="1"/>
          </p:cNvSpPr>
          <p:nvPr>
            <p:ph type="body" sz="quarter" idx="10"/>
          </p:nvPr>
        </p:nvSpPr>
        <p:spPr>
          <a:xfrm>
            <a:off x="498475" y="1581150"/>
            <a:ext cx="11361738" cy="4634297"/>
          </a:xfrm>
          <a:prstGeom prst="rect">
            <a:avLst/>
          </a:prstGeom>
        </p:spPr>
        <p:txBody>
          <a:bodyPr/>
          <a:lstStyle>
            <a:lvl1pPr>
              <a:lnSpc>
                <a:spcPct val="100000"/>
              </a:lnSpc>
              <a:defRPr/>
            </a:lvl1pPr>
            <a:lvl2pPr marL="630238" indent="-228600">
              <a:lnSpc>
                <a:spcPct val="100000"/>
              </a:lnSpc>
              <a:defRPr/>
            </a:lvl2pPr>
            <a:lvl3pPr marL="1025525" indent="-173038">
              <a:lnSpc>
                <a:spcPct val="100000"/>
              </a:lnSpc>
              <a:defRPr/>
            </a:lvl3pPr>
            <a:lvl4pPr marL="1371600" indent="-166688">
              <a:lnSpc>
                <a:spcPct val="100000"/>
              </a:lnSpc>
              <a:defRPr/>
            </a:lvl4pPr>
            <a:lvl5pPr marL="1766888" indent="-228600">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a:extLst>
              <a:ext uri="{FF2B5EF4-FFF2-40B4-BE49-F238E27FC236}">
                <a16:creationId xmlns:a16="http://schemas.microsoft.com/office/drawing/2014/main" id="{901DE311-4C8A-4DBD-95FD-D92FB3ED05FB}"/>
              </a:ext>
            </a:extLst>
          </p:cNvPr>
          <p:cNvSpPr>
            <a:spLocks noGrp="1"/>
          </p:cNvSpPr>
          <p:nvPr>
            <p:ph type="sldNum" sz="quarter" idx="4"/>
          </p:nvPr>
        </p:nvSpPr>
        <p:spPr>
          <a:xfrm>
            <a:off x="11408524" y="6343650"/>
            <a:ext cx="607999" cy="365125"/>
          </a:xfrm>
          <a:prstGeom prst="rect">
            <a:avLst/>
          </a:prstGeom>
        </p:spPr>
        <p:txBody>
          <a:bodyPr vert="horz" lIns="91440" tIns="45720" rIns="91440" bIns="45720" rtlCol="0" anchor="ctr"/>
          <a:lstStyle>
            <a:lvl1pPr algn="r">
              <a:defRPr sz="1200" b="0" i="0">
                <a:solidFill>
                  <a:schemeClr val="tx1">
                    <a:tint val="75000"/>
                  </a:schemeClr>
                </a:solidFill>
                <a:latin typeface="Arial Narrow" panose="020B0604020202020204" pitchFamily="34" charset="0"/>
                <a:cs typeface="Arial Narrow" panose="020B0604020202020204" pitchFamily="34" charset="0"/>
              </a:defRPr>
            </a:lvl1pPr>
          </a:lstStyle>
          <a:p>
            <a:fld id="{8CE2EF97-A6AE-FA47-8639-D038F0BB4776}" type="slidenum">
              <a:rPr lang="en-US" smtClean="0"/>
              <a:pPr/>
              <a:t>‹#›</a:t>
            </a:fld>
            <a:endParaRPr lang="en-US" dirty="0"/>
          </a:p>
        </p:txBody>
      </p:sp>
    </p:spTree>
    <p:extLst>
      <p:ext uri="{BB962C8B-B14F-4D97-AF65-F5344CB8AC3E}">
        <p14:creationId xmlns:p14="http://schemas.microsoft.com/office/powerpoint/2010/main" val="29847623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17" name="Title Placeholder 1">
            <a:extLst>
              <a:ext uri="{FF2B5EF4-FFF2-40B4-BE49-F238E27FC236}">
                <a16:creationId xmlns:a16="http://schemas.microsoft.com/office/drawing/2014/main" id="{3AEA4CEA-F693-4CEC-AAF7-FF39284D7764}"/>
              </a:ext>
            </a:extLst>
          </p:cNvPr>
          <p:cNvSpPr>
            <a:spLocks noGrp="1"/>
          </p:cNvSpPr>
          <p:nvPr>
            <p:ph type="title" hasCustomPrompt="1"/>
          </p:nvPr>
        </p:nvSpPr>
        <p:spPr>
          <a:xfrm>
            <a:off x="497909" y="124173"/>
            <a:ext cx="11362303" cy="1326601"/>
          </a:xfrm>
          <a:prstGeom prst="rect">
            <a:avLst/>
          </a:prstGeom>
        </p:spPr>
        <p:txBody>
          <a:bodyPr vert="horz" lIns="91440" tIns="45720" rIns="91440" bIns="45720" rtlCol="0" anchor="b">
            <a:normAutofit/>
          </a:bodyPr>
          <a:lstStyle/>
          <a:p>
            <a:r>
              <a:rPr lang="en-US" dirty="0"/>
              <a:t>Slide Title Placeholder</a:t>
            </a:r>
          </a:p>
        </p:txBody>
      </p:sp>
      <p:cxnSp>
        <p:nvCxnSpPr>
          <p:cNvPr id="18" name="Straight Connector 17">
            <a:extLst>
              <a:ext uri="{FF2B5EF4-FFF2-40B4-BE49-F238E27FC236}">
                <a16:creationId xmlns:a16="http://schemas.microsoft.com/office/drawing/2014/main" id="{33E872EC-DC2C-4530-A60E-9DF54FE5E7D7}"/>
              </a:ext>
            </a:extLst>
          </p:cNvPr>
          <p:cNvCxnSpPr>
            <a:cxnSpLocks/>
          </p:cNvCxnSpPr>
          <p:nvPr userDrawn="1"/>
        </p:nvCxnSpPr>
        <p:spPr>
          <a:xfrm>
            <a:off x="462985" y="1465003"/>
            <a:ext cx="1139722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C8836F7D-541A-4F9E-AD47-71570BD738D2}"/>
              </a:ext>
            </a:extLst>
          </p:cNvPr>
          <p:cNvSpPr>
            <a:spLocks noGrp="1"/>
          </p:cNvSpPr>
          <p:nvPr>
            <p:ph type="body" sz="quarter" idx="10" hasCustomPrompt="1"/>
          </p:nvPr>
        </p:nvSpPr>
        <p:spPr>
          <a:xfrm>
            <a:off x="498475" y="1581150"/>
            <a:ext cx="11361738" cy="4634297"/>
          </a:xfrm>
          <a:prstGeom prst="rect">
            <a:avLst/>
          </a:prstGeom>
        </p:spPr>
        <p:txBody>
          <a:bodyPr/>
          <a:lstStyle>
            <a:lvl1pPr marL="285750" indent="-285750">
              <a:lnSpc>
                <a:spcPct val="100000"/>
              </a:lnSpc>
              <a:buFont typeface="+mj-lt"/>
              <a:buAutoNum type="arabicPeriod"/>
              <a:defRPr/>
            </a:lvl1pPr>
            <a:lvl2pPr marL="628650" indent="-287338">
              <a:lnSpc>
                <a:spcPct val="100000"/>
              </a:lnSpc>
              <a:buFont typeface="+mj-lt"/>
              <a:buAutoNum type="alphaLcPeriod"/>
              <a:defRPr/>
            </a:lvl2pPr>
            <a:lvl3pPr marL="914400" indent="-176213">
              <a:lnSpc>
                <a:spcPct val="100000"/>
              </a:lnSpc>
              <a:buFont typeface="+mj-lt"/>
              <a:buAutoNum type="romanLcPeriod"/>
              <a:defRPr/>
            </a:lvl3pPr>
            <a:lvl4pPr marL="1547812" indent="-342900">
              <a:lnSpc>
                <a:spcPct val="100000"/>
              </a:lnSpc>
              <a:buFont typeface="+mj-lt"/>
              <a:buAutoNum type="arabicPeriod"/>
              <a:defRPr/>
            </a:lvl4pPr>
            <a:lvl5pPr marL="1881188" indent="-342900">
              <a:lnSpc>
                <a:spcPct val="100000"/>
              </a:lnSpc>
              <a:buFont typeface="+mj-lt"/>
              <a:buAutoNum type="arabicPeriod"/>
              <a:defRPr/>
            </a:lvl5pPr>
          </a:lstStyle>
          <a:p>
            <a:pPr lvl="0"/>
            <a:r>
              <a:rPr lang="en-US" dirty="0"/>
              <a:t>Click to add text</a:t>
            </a:r>
          </a:p>
          <a:p>
            <a:pPr lvl="1"/>
            <a:r>
              <a:rPr lang="en-US" dirty="0"/>
              <a:t>Second level</a:t>
            </a:r>
          </a:p>
          <a:p>
            <a:pPr lvl="2"/>
            <a:r>
              <a:rPr lang="en-US" dirty="0"/>
              <a:t>Third level</a:t>
            </a:r>
          </a:p>
          <a:p>
            <a:pPr lvl="0"/>
            <a:endParaRPr lang="en-US" dirty="0"/>
          </a:p>
        </p:txBody>
      </p:sp>
      <p:sp>
        <p:nvSpPr>
          <p:cNvPr id="7" name="Slide Number Placeholder 5">
            <a:extLst>
              <a:ext uri="{FF2B5EF4-FFF2-40B4-BE49-F238E27FC236}">
                <a16:creationId xmlns:a16="http://schemas.microsoft.com/office/drawing/2014/main" id="{FED31265-0E89-4CB2-8536-32B6BD7ED877}"/>
              </a:ext>
            </a:extLst>
          </p:cNvPr>
          <p:cNvSpPr>
            <a:spLocks noGrp="1"/>
          </p:cNvSpPr>
          <p:nvPr>
            <p:ph type="sldNum" sz="quarter" idx="4"/>
          </p:nvPr>
        </p:nvSpPr>
        <p:spPr>
          <a:xfrm>
            <a:off x="11408524" y="6343650"/>
            <a:ext cx="607999" cy="365125"/>
          </a:xfrm>
          <a:prstGeom prst="rect">
            <a:avLst/>
          </a:prstGeom>
        </p:spPr>
        <p:txBody>
          <a:bodyPr vert="horz" lIns="91440" tIns="45720" rIns="91440" bIns="45720" rtlCol="0" anchor="ctr"/>
          <a:lstStyle>
            <a:lvl1pPr algn="r">
              <a:defRPr sz="1200" b="0" i="0">
                <a:solidFill>
                  <a:schemeClr val="tx1">
                    <a:tint val="75000"/>
                  </a:schemeClr>
                </a:solidFill>
                <a:latin typeface="Arial Narrow" panose="020B0604020202020204" pitchFamily="34" charset="0"/>
                <a:cs typeface="Arial Narrow" panose="020B0604020202020204" pitchFamily="34" charset="0"/>
              </a:defRPr>
            </a:lvl1pPr>
          </a:lstStyle>
          <a:p>
            <a:fld id="{8CE2EF97-A6AE-FA47-8639-D038F0BB4776}" type="slidenum">
              <a:rPr lang="en-US" smtClean="0"/>
              <a:pPr/>
              <a:t>‹#›</a:t>
            </a:fld>
            <a:endParaRPr lang="en-US" dirty="0"/>
          </a:p>
        </p:txBody>
      </p:sp>
    </p:spTree>
    <p:extLst>
      <p:ext uri="{BB962C8B-B14F-4D97-AF65-F5344CB8AC3E}">
        <p14:creationId xmlns:p14="http://schemas.microsoft.com/office/powerpoint/2010/main" val="4478445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Slide_Thick Heading Ba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F84BBA2-5BBA-40BB-BBB3-9A77717929A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b="74423"/>
          <a:stretch/>
        </p:blipFill>
        <p:spPr>
          <a:xfrm>
            <a:off x="213" y="160"/>
            <a:ext cx="12191787" cy="1754027"/>
          </a:xfrm>
          <a:prstGeom prst="rect">
            <a:avLst/>
          </a:prstGeom>
        </p:spPr>
      </p:pic>
      <p:sp>
        <p:nvSpPr>
          <p:cNvPr id="8" name="Rectangle 7">
            <a:extLst>
              <a:ext uri="{FF2B5EF4-FFF2-40B4-BE49-F238E27FC236}">
                <a16:creationId xmlns:a16="http://schemas.microsoft.com/office/drawing/2014/main" id="{E725D613-F3F1-204A-B5D1-A003472C3B5E}"/>
              </a:ext>
            </a:extLst>
          </p:cNvPr>
          <p:cNvSpPr/>
          <p:nvPr userDrawn="1"/>
        </p:nvSpPr>
        <p:spPr>
          <a:xfrm>
            <a:off x="-10668" y="1463040"/>
            <a:ext cx="12202668" cy="5394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FC2B734C-3FE5-6F41-AE3C-D918045DC8F4}"/>
              </a:ext>
            </a:extLst>
          </p:cNvPr>
          <p:cNvSpPr>
            <a:spLocks noGrp="1"/>
          </p:cNvSpPr>
          <p:nvPr>
            <p:ph type="title" hasCustomPrompt="1"/>
          </p:nvPr>
        </p:nvSpPr>
        <p:spPr>
          <a:xfrm>
            <a:off x="310896" y="-1"/>
            <a:ext cx="11548872" cy="1463040"/>
          </a:xfrm>
          <a:prstGeom prst="rect">
            <a:avLst/>
          </a:prstGeom>
        </p:spPr>
        <p:txBody>
          <a:bodyPr/>
          <a:lstStyle>
            <a:lvl1pPr algn="l">
              <a:defRPr>
                <a:solidFill>
                  <a:schemeClr val="bg1"/>
                </a:solidFill>
              </a:defRPr>
            </a:lvl1pPr>
          </a:lstStyle>
          <a:p>
            <a:r>
              <a:rPr lang="en-US" dirty="0"/>
              <a:t>Slide Title Placeholder</a:t>
            </a:r>
          </a:p>
        </p:txBody>
      </p:sp>
      <p:sp>
        <p:nvSpPr>
          <p:cNvPr id="12" name="Text Placeholder 2">
            <a:extLst>
              <a:ext uri="{FF2B5EF4-FFF2-40B4-BE49-F238E27FC236}">
                <a16:creationId xmlns:a16="http://schemas.microsoft.com/office/drawing/2014/main" id="{1A312F85-2AC4-4AB0-931F-4679228ED2D2}"/>
              </a:ext>
            </a:extLst>
          </p:cNvPr>
          <p:cNvSpPr>
            <a:spLocks noGrp="1"/>
          </p:cNvSpPr>
          <p:nvPr>
            <p:ph idx="1" hasCustomPrompt="1"/>
          </p:nvPr>
        </p:nvSpPr>
        <p:spPr>
          <a:xfrm>
            <a:off x="310896" y="1609565"/>
            <a:ext cx="11548872" cy="4673341"/>
          </a:xfrm>
          <a:prstGeom prst="rect">
            <a:avLst/>
          </a:prstGeom>
        </p:spPr>
        <p:txBody>
          <a:bodyPr vert="horz" lIns="91440" tIns="45720" rIns="91440" bIns="45720" rtlCol="0">
            <a:noAutofit/>
          </a:bodyPr>
          <a:lstStyle>
            <a:lvl1pPr marL="0" indent="0">
              <a:lnSpc>
                <a:spcPct val="100000"/>
              </a:lnSpc>
              <a:spcBef>
                <a:spcPts val="0"/>
              </a:spcBef>
              <a:spcAft>
                <a:spcPts val="0"/>
              </a:spcAft>
              <a:buFontTx/>
              <a:buNone/>
              <a:defRPr/>
            </a:lvl1pPr>
            <a:lvl2pPr marL="457200" indent="0">
              <a:buFontTx/>
              <a:buNone/>
              <a:defRPr/>
            </a:lvl2pPr>
            <a:lvl3pPr marL="914400" indent="0">
              <a:buFontTx/>
              <a:buNone/>
              <a:defRPr/>
            </a:lvl3pPr>
            <a:lvl4pPr marL="1371600" indent="0">
              <a:buFontTx/>
              <a:buNone/>
              <a:defRPr/>
            </a:lvl4pPr>
          </a:lstStyle>
          <a:p>
            <a:pPr lvl="0"/>
            <a:r>
              <a:rPr lang="en-US" dirty="0"/>
              <a:t>Place text here</a:t>
            </a:r>
          </a:p>
          <a:p>
            <a:pPr lvl="0"/>
            <a:endParaRPr lang="en-US" dirty="0"/>
          </a:p>
        </p:txBody>
      </p:sp>
      <p:sp>
        <p:nvSpPr>
          <p:cNvPr id="7" name="Slide Number Placeholder 5">
            <a:extLst>
              <a:ext uri="{FF2B5EF4-FFF2-40B4-BE49-F238E27FC236}">
                <a16:creationId xmlns:a16="http://schemas.microsoft.com/office/drawing/2014/main" id="{6F6BF782-06D3-4834-ADC3-5E37C21C2F67}"/>
              </a:ext>
            </a:extLst>
          </p:cNvPr>
          <p:cNvSpPr>
            <a:spLocks noGrp="1"/>
          </p:cNvSpPr>
          <p:nvPr>
            <p:ph type="sldNum" sz="quarter" idx="4"/>
          </p:nvPr>
        </p:nvSpPr>
        <p:spPr>
          <a:xfrm>
            <a:off x="11408524" y="6343650"/>
            <a:ext cx="607999" cy="365125"/>
          </a:xfrm>
          <a:prstGeom prst="rect">
            <a:avLst/>
          </a:prstGeom>
        </p:spPr>
        <p:txBody>
          <a:bodyPr vert="horz" lIns="91440" tIns="45720" rIns="91440" bIns="45720" rtlCol="0" anchor="ctr"/>
          <a:lstStyle>
            <a:lvl1pPr algn="r">
              <a:defRPr sz="1200" b="0" i="0">
                <a:solidFill>
                  <a:schemeClr val="tx1">
                    <a:tint val="75000"/>
                  </a:schemeClr>
                </a:solidFill>
                <a:latin typeface="Arial Narrow" panose="020B0604020202020204" pitchFamily="34" charset="0"/>
                <a:cs typeface="Arial Narrow" panose="020B0604020202020204" pitchFamily="34" charset="0"/>
              </a:defRPr>
            </a:lvl1pPr>
          </a:lstStyle>
          <a:p>
            <a:fld id="{8CE2EF97-A6AE-FA47-8639-D038F0BB4776}" type="slidenum">
              <a:rPr lang="en-US" smtClean="0"/>
              <a:pPr/>
              <a:t>‹#›</a:t>
            </a:fld>
            <a:endParaRPr lang="en-US" dirty="0"/>
          </a:p>
        </p:txBody>
      </p:sp>
    </p:spTree>
    <p:extLst>
      <p:ext uri="{BB962C8B-B14F-4D97-AF65-F5344CB8AC3E}">
        <p14:creationId xmlns:p14="http://schemas.microsoft.com/office/powerpoint/2010/main" val="6085538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rt Slide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4003FB4-1480-4E39-B4C0-813A7425487E}"/>
              </a:ext>
            </a:extLst>
          </p:cNvPr>
          <p:cNvPicPr>
            <a:picLocks noChangeAspect="1"/>
          </p:cNvPicPr>
          <p:nvPr userDrawn="1"/>
        </p:nvPicPr>
        <p:blipFill rotWithShape="1">
          <a:blip r:embed="rId2">
            <a:extLst>
              <a:ext uri="{28A0092B-C50C-407E-A947-70E740481C1C}">
                <a14:useLocalDpi xmlns:a14="http://schemas.microsoft.com/office/drawing/2010/main"/>
              </a:ext>
            </a:extLst>
          </a:blip>
          <a:srcRect b="74423"/>
          <a:stretch/>
        </p:blipFill>
        <p:spPr>
          <a:xfrm>
            <a:off x="213" y="160"/>
            <a:ext cx="12191787" cy="1754027"/>
          </a:xfrm>
          <a:prstGeom prst="rect">
            <a:avLst/>
          </a:prstGeom>
        </p:spPr>
      </p:pic>
      <p:sp>
        <p:nvSpPr>
          <p:cNvPr id="8" name="Rectangle 7">
            <a:extLst>
              <a:ext uri="{FF2B5EF4-FFF2-40B4-BE49-F238E27FC236}">
                <a16:creationId xmlns:a16="http://schemas.microsoft.com/office/drawing/2014/main" id="{E725D613-F3F1-204A-B5D1-A003472C3B5E}"/>
              </a:ext>
            </a:extLst>
          </p:cNvPr>
          <p:cNvSpPr/>
          <p:nvPr userDrawn="1"/>
        </p:nvSpPr>
        <p:spPr>
          <a:xfrm>
            <a:off x="-10668" y="1463040"/>
            <a:ext cx="12202668" cy="5394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FC2B734C-3FE5-6F41-AE3C-D918045DC8F4}"/>
              </a:ext>
            </a:extLst>
          </p:cNvPr>
          <p:cNvSpPr>
            <a:spLocks noGrp="1"/>
          </p:cNvSpPr>
          <p:nvPr>
            <p:ph type="title" hasCustomPrompt="1"/>
          </p:nvPr>
        </p:nvSpPr>
        <p:spPr>
          <a:xfrm>
            <a:off x="310896" y="-1"/>
            <a:ext cx="11548872" cy="1463040"/>
          </a:xfrm>
          <a:prstGeom prst="rect">
            <a:avLst/>
          </a:prstGeom>
        </p:spPr>
        <p:txBody>
          <a:bodyPr/>
          <a:lstStyle>
            <a:lvl1pPr algn="l">
              <a:defRPr>
                <a:solidFill>
                  <a:schemeClr val="bg1"/>
                </a:solidFill>
              </a:defRPr>
            </a:lvl1pPr>
          </a:lstStyle>
          <a:p>
            <a:r>
              <a:rPr lang="en-US" dirty="0"/>
              <a:t>Slide Title Placeholder</a:t>
            </a:r>
          </a:p>
        </p:txBody>
      </p:sp>
      <p:sp>
        <p:nvSpPr>
          <p:cNvPr id="4" name="Chart Placeholder 3">
            <a:extLst>
              <a:ext uri="{FF2B5EF4-FFF2-40B4-BE49-F238E27FC236}">
                <a16:creationId xmlns:a16="http://schemas.microsoft.com/office/drawing/2014/main" id="{BFF59052-84FF-D943-9D34-48616E3868C4}"/>
              </a:ext>
            </a:extLst>
          </p:cNvPr>
          <p:cNvSpPr>
            <a:spLocks noGrp="1"/>
          </p:cNvSpPr>
          <p:nvPr>
            <p:ph type="chart" sz="quarter" idx="10"/>
          </p:nvPr>
        </p:nvSpPr>
        <p:spPr>
          <a:xfrm>
            <a:off x="311150" y="1905000"/>
            <a:ext cx="11549063" cy="4457700"/>
          </a:xfrm>
          <a:prstGeom prst="rect">
            <a:avLst/>
          </a:prstGeom>
        </p:spPr>
        <p:txBody>
          <a:bodyPr/>
          <a:lstStyle>
            <a:lvl1pPr>
              <a:spcBef>
                <a:spcPts val="600"/>
              </a:spcBef>
              <a:defRPr/>
            </a:lvl1pPr>
          </a:lstStyle>
          <a:p>
            <a:r>
              <a:rPr lang="en-US"/>
              <a:t>Click icon to add chart</a:t>
            </a:r>
            <a:endParaRPr lang="en-US" dirty="0"/>
          </a:p>
        </p:txBody>
      </p:sp>
      <p:sp>
        <p:nvSpPr>
          <p:cNvPr id="7" name="Slide Number Placeholder 5">
            <a:extLst>
              <a:ext uri="{FF2B5EF4-FFF2-40B4-BE49-F238E27FC236}">
                <a16:creationId xmlns:a16="http://schemas.microsoft.com/office/drawing/2014/main" id="{29E1A1AC-9B41-4FA0-9F13-802F0985F3D6}"/>
              </a:ext>
            </a:extLst>
          </p:cNvPr>
          <p:cNvSpPr>
            <a:spLocks noGrp="1"/>
          </p:cNvSpPr>
          <p:nvPr>
            <p:ph type="sldNum" sz="quarter" idx="4"/>
          </p:nvPr>
        </p:nvSpPr>
        <p:spPr>
          <a:xfrm>
            <a:off x="11408524" y="6343650"/>
            <a:ext cx="607999" cy="365125"/>
          </a:xfrm>
          <a:prstGeom prst="rect">
            <a:avLst/>
          </a:prstGeom>
        </p:spPr>
        <p:txBody>
          <a:bodyPr vert="horz" lIns="91440" tIns="45720" rIns="91440" bIns="45720" rtlCol="0" anchor="ctr"/>
          <a:lstStyle>
            <a:lvl1pPr algn="r">
              <a:defRPr sz="1200" b="0" i="0">
                <a:solidFill>
                  <a:schemeClr val="tx1">
                    <a:tint val="75000"/>
                  </a:schemeClr>
                </a:solidFill>
                <a:latin typeface="Arial Narrow" panose="020B0604020202020204" pitchFamily="34" charset="0"/>
                <a:cs typeface="Arial Narrow" panose="020B0604020202020204" pitchFamily="34" charset="0"/>
              </a:defRPr>
            </a:lvl1pPr>
          </a:lstStyle>
          <a:p>
            <a:fld id="{8CE2EF97-A6AE-FA47-8639-D038F0BB4776}" type="slidenum">
              <a:rPr lang="en-US" smtClean="0"/>
              <a:pPr/>
              <a:t>‹#›</a:t>
            </a:fld>
            <a:endParaRPr lang="en-US" dirty="0"/>
          </a:p>
        </p:txBody>
      </p:sp>
    </p:spTree>
    <p:extLst>
      <p:ext uri="{BB962C8B-B14F-4D97-AF65-F5344CB8AC3E}">
        <p14:creationId xmlns:p14="http://schemas.microsoft.com/office/powerpoint/2010/main" val="36771539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Slide_No Top Bar">
    <p:spTree>
      <p:nvGrpSpPr>
        <p:cNvPr id="1" name=""/>
        <p:cNvGrpSpPr/>
        <p:nvPr/>
      </p:nvGrpSpPr>
      <p:grpSpPr>
        <a:xfrm>
          <a:off x="0" y="0"/>
          <a:ext cx="0" cy="0"/>
          <a:chOff x="0" y="0"/>
          <a:chExt cx="0" cy="0"/>
        </a:xfrm>
      </p:grpSpPr>
      <p:sp>
        <p:nvSpPr>
          <p:cNvPr id="9" name="Title Placeholder 1">
            <a:extLst>
              <a:ext uri="{FF2B5EF4-FFF2-40B4-BE49-F238E27FC236}">
                <a16:creationId xmlns:a16="http://schemas.microsoft.com/office/drawing/2014/main" id="{ABA062D4-C586-4C54-BE2D-B834218FCB93}"/>
              </a:ext>
            </a:extLst>
          </p:cNvPr>
          <p:cNvSpPr>
            <a:spLocks noGrp="1"/>
          </p:cNvSpPr>
          <p:nvPr>
            <p:ph type="title" hasCustomPrompt="1"/>
          </p:nvPr>
        </p:nvSpPr>
        <p:spPr>
          <a:xfrm>
            <a:off x="497909" y="124173"/>
            <a:ext cx="11361857" cy="1326601"/>
          </a:xfrm>
          <a:prstGeom prst="rect">
            <a:avLst/>
          </a:prstGeom>
        </p:spPr>
        <p:txBody>
          <a:bodyPr vert="horz" lIns="91440" tIns="45720" rIns="91440" bIns="45720" rtlCol="0" anchor="b">
            <a:normAutofit/>
          </a:bodyPr>
          <a:lstStyle/>
          <a:p>
            <a:r>
              <a:rPr lang="en-US" dirty="0"/>
              <a:t>Slide Title Placeholder</a:t>
            </a:r>
          </a:p>
        </p:txBody>
      </p:sp>
      <p:cxnSp>
        <p:nvCxnSpPr>
          <p:cNvPr id="12" name="Straight Connector 11">
            <a:extLst>
              <a:ext uri="{FF2B5EF4-FFF2-40B4-BE49-F238E27FC236}">
                <a16:creationId xmlns:a16="http://schemas.microsoft.com/office/drawing/2014/main" id="{0F0612CC-3C5E-4BD1-8C8D-08855841B912}"/>
              </a:ext>
            </a:extLst>
          </p:cNvPr>
          <p:cNvCxnSpPr>
            <a:cxnSpLocks/>
          </p:cNvCxnSpPr>
          <p:nvPr userDrawn="1"/>
        </p:nvCxnSpPr>
        <p:spPr>
          <a:xfrm>
            <a:off x="462985" y="1465003"/>
            <a:ext cx="1139722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C69475BA-E451-4361-8BBA-489D0629F708}"/>
              </a:ext>
            </a:extLst>
          </p:cNvPr>
          <p:cNvSpPr>
            <a:spLocks noGrp="1"/>
          </p:cNvSpPr>
          <p:nvPr>
            <p:ph type="body" sz="quarter" idx="10"/>
          </p:nvPr>
        </p:nvSpPr>
        <p:spPr>
          <a:xfrm>
            <a:off x="498475" y="1608138"/>
            <a:ext cx="11361738" cy="4735511"/>
          </a:xfrm>
          <a:prstGeom prst="rect">
            <a:avLst/>
          </a:prstGeom>
        </p:spPr>
        <p:txBody>
          <a:bodyPr/>
          <a:lstStyle>
            <a:lvl1pPr marL="0" indent="0">
              <a:buNone/>
              <a:defRPr/>
            </a:lvl1pPr>
            <a:lvl2pPr marL="401638" indent="0">
              <a:buNone/>
              <a:defRPr/>
            </a:lvl2pPr>
            <a:lvl3pPr marL="858838" indent="0">
              <a:buNone/>
              <a:defRPr/>
            </a:lvl3pPr>
            <a:lvl4pPr marL="1254125" indent="0">
              <a:buNone/>
              <a:defRPr/>
            </a:lvl4pPr>
            <a:lvl5pPr marL="1600200" indent="0">
              <a:buNone/>
              <a:defRPr/>
            </a:lvl5pPr>
          </a:lstStyle>
          <a:p>
            <a:pPr lvl="0"/>
            <a:r>
              <a:rPr lang="en-US"/>
              <a:t>Edit Master text styles</a:t>
            </a:r>
          </a:p>
        </p:txBody>
      </p:sp>
      <p:sp>
        <p:nvSpPr>
          <p:cNvPr id="6" name="Slide Number Placeholder 5">
            <a:extLst>
              <a:ext uri="{FF2B5EF4-FFF2-40B4-BE49-F238E27FC236}">
                <a16:creationId xmlns:a16="http://schemas.microsoft.com/office/drawing/2014/main" id="{5B3B531C-2A40-4800-B9E4-871E1A93D4A8}"/>
              </a:ext>
            </a:extLst>
          </p:cNvPr>
          <p:cNvSpPr>
            <a:spLocks noGrp="1"/>
          </p:cNvSpPr>
          <p:nvPr>
            <p:ph type="sldNum" sz="quarter" idx="4"/>
          </p:nvPr>
        </p:nvSpPr>
        <p:spPr>
          <a:xfrm>
            <a:off x="11408524" y="6343650"/>
            <a:ext cx="607999" cy="365125"/>
          </a:xfrm>
          <a:prstGeom prst="rect">
            <a:avLst/>
          </a:prstGeom>
        </p:spPr>
        <p:txBody>
          <a:bodyPr vert="horz" lIns="91440" tIns="45720" rIns="91440" bIns="45720" rtlCol="0" anchor="ctr"/>
          <a:lstStyle>
            <a:lvl1pPr algn="r">
              <a:defRPr sz="1200" b="0" i="0">
                <a:solidFill>
                  <a:schemeClr val="tx1">
                    <a:tint val="75000"/>
                  </a:schemeClr>
                </a:solidFill>
                <a:latin typeface="Arial Narrow" panose="020B0604020202020204" pitchFamily="34" charset="0"/>
                <a:cs typeface="Arial Narrow" panose="020B0604020202020204" pitchFamily="34" charset="0"/>
              </a:defRPr>
            </a:lvl1pPr>
          </a:lstStyle>
          <a:p>
            <a:fld id="{8CE2EF97-A6AE-FA47-8639-D038F0BB4776}" type="slidenum">
              <a:rPr lang="en-US" smtClean="0"/>
              <a:pPr/>
              <a:t>‹#›</a:t>
            </a:fld>
            <a:endParaRPr lang="en-US" dirty="0"/>
          </a:p>
        </p:txBody>
      </p:sp>
    </p:spTree>
    <p:extLst>
      <p:ext uri="{BB962C8B-B14F-4D97-AF65-F5344CB8AC3E}">
        <p14:creationId xmlns:p14="http://schemas.microsoft.com/office/powerpoint/2010/main" val="33368464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 Phot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F471ED3-BB11-4449-8661-5C67451BAD82}"/>
              </a:ext>
            </a:extLst>
          </p:cNvPr>
          <p:cNvSpPr>
            <a:spLocks noGrp="1"/>
          </p:cNvSpPr>
          <p:nvPr>
            <p:ph type="pic" sz="quarter" idx="10"/>
          </p:nvPr>
        </p:nvSpPr>
        <p:spPr>
          <a:xfrm>
            <a:off x="0" y="433410"/>
            <a:ext cx="12192000" cy="6424612"/>
          </a:xfrm>
          <a:prstGeom prst="rect">
            <a:avLst/>
          </a:prstGeom>
        </p:spPr>
        <p:txBody>
          <a:bodyPr/>
          <a:lstStyle/>
          <a:p>
            <a:r>
              <a:rPr lang="en-US"/>
              <a:t>Click icon to add picture</a:t>
            </a:r>
          </a:p>
        </p:txBody>
      </p:sp>
      <p:pic>
        <p:nvPicPr>
          <p:cNvPr id="7" name="Picture 6">
            <a:extLst>
              <a:ext uri="{FF2B5EF4-FFF2-40B4-BE49-F238E27FC236}">
                <a16:creationId xmlns:a16="http://schemas.microsoft.com/office/drawing/2014/main" id="{B59891CB-9C0A-4D56-ACA1-0C136A65F883}"/>
              </a:ext>
            </a:extLst>
          </p:cNvPr>
          <p:cNvPicPr>
            <a:picLocks noChangeAspect="1"/>
          </p:cNvPicPr>
          <p:nvPr userDrawn="1"/>
        </p:nvPicPr>
        <p:blipFill rotWithShape="1">
          <a:blip r:embed="rId2">
            <a:extLst>
              <a:ext uri="{28A0092B-C50C-407E-A947-70E740481C1C}">
                <a14:useLocalDpi xmlns:a14="http://schemas.microsoft.com/office/drawing/2010/main"/>
              </a:ext>
            </a:extLst>
          </a:blip>
          <a:srcRect b="74423"/>
          <a:stretch/>
        </p:blipFill>
        <p:spPr>
          <a:xfrm>
            <a:off x="213" y="161"/>
            <a:ext cx="12191787" cy="433250"/>
          </a:xfrm>
          <a:prstGeom prst="rect">
            <a:avLst/>
          </a:prstGeom>
        </p:spPr>
      </p:pic>
      <p:sp>
        <p:nvSpPr>
          <p:cNvPr id="8" name="Slide Number Placeholder 5">
            <a:extLst>
              <a:ext uri="{FF2B5EF4-FFF2-40B4-BE49-F238E27FC236}">
                <a16:creationId xmlns:a16="http://schemas.microsoft.com/office/drawing/2014/main" id="{747E49E9-0ED0-4412-84BB-E3B4E5CE1B67}"/>
              </a:ext>
            </a:extLst>
          </p:cNvPr>
          <p:cNvSpPr>
            <a:spLocks noGrp="1"/>
          </p:cNvSpPr>
          <p:nvPr>
            <p:ph type="sldNum" sz="quarter" idx="4"/>
          </p:nvPr>
        </p:nvSpPr>
        <p:spPr>
          <a:xfrm>
            <a:off x="11408524" y="6343650"/>
            <a:ext cx="607999" cy="365125"/>
          </a:xfrm>
          <a:prstGeom prst="rect">
            <a:avLst/>
          </a:prstGeom>
        </p:spPr>
        <p:txBody>
          <a:bodyPr vert="horz" lIns="91440" tIns="45720" rIns="91440" bIns="45720" rtlCol="0" anchor="ctr"/>
          <a:lstStyle>
            <a:lvl1pPr algn="r">
              <a:defRPr sz="1200" b="0" i="0">
                <a:solidFill>
                  <a:schemeClr val="tx1">
                    <a:tint val="75000"/>
                  </a:schemeClr>
                </a:solidFill>
                <a:latin typeface="Arial Narrow" panose="020B0604020202020204" pitchFamily="34" charset="0"/>
                <a:cs typeface="Arial Narrow" panose="020B0604020202020204" pitchFamily="34" charset="0"/>
              </a:defRPr>
            </a:lvl1pPr>
          </a:lstStyle>
          <a:p>
            <a:fld id="{8CE2EF97-A6AE-FA47-8639-D038F0BB4776}" type="slidenum">
              <a:rPr lang="en-US" smtClean="0"/>
              <a:pPr/>
              <a:t>‹#›</a:t>
            </a:fld>
            <a:endParaRPr lang="en-US" dirty="0"/>
          </a:p>
        </p:txBody>
      </p:sp>
    </p:spTree>
    <p:extLst>
      <p:ext uri="{BB962C8B-B14F-4D97-AF65-F5344CB8AC3E}">
        <p14:creationId xmlns:p14="http://schemas.microsoft.com/office/powerpoint/2010/main" val="8792727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ngled Image and Copy Slide">
    <p:spTree>
      <p:nvGrpSpPr>
        <p:cNvPr id="1" name=""/>
        <p:cNvGrpSpPr/>
        <p:nvPr/>
      </p:nvGrpSpPr>
      <p:grpSpPr>
        <a:xfrm>
          <a:off x="0" y="0"/>
          <a:ext cx="0" cy="0"/>
          <a:chOff x="0" y="0"/>
          <a:chExt cx="0" cy="0"/>
        </a:xfrm>
      </p:grpSpPr>
      <p:sp>
        <p:nvSpPr>
          <p:cNvPr id="12" name="Title Placeholder 1">
            <a:extLst>
              <a:ext uri="{FF2B5EF4-FFF2-40B4-BE49-F238E27FC236}">
                <a16:creationId xmlns:a16="http://schemas.microsoft.com/office/drawing/2014/main" id="{AA328409-E1D9-4F91-85F9-63F4BD752AD5}"/>
              </a:ext>
            </a:extLst>
          </p:cNvPr>
          <p:cNvSpPr>
            <a:spLocks noGrp="1"/>
          </p:cNvSpPr>
          <p:nvPr>
            <p:ph type="title" hasCustomPrompt="1"/>
          </p:nvPr>
        </p:nvSpPr>
        <p:spPr>
          <a:xfrm>
            <a:off x="286598" y="168443"/>
            <a:ext cx="7083589" cy="1314570"/>
          </a:xfrm>
          <a:prstGeom prst="rect">
            <a:avLst/>
          </a:prstGeom>
        </p:spPr>
        <p:txBody>
          <a:bodyPr vert="horz" lIns="91440" tIns="45720" rIns="91440" bIns="45720" rtlCol="0" anchor="b">
            <a:normAutofit/>
          </a:bodyPr>
          <a:lstStyle>
            <a:lvl1pPr>
              <a:defRPr sz="3200"/>
            </a:lvl1pPr>
          </a:lstStyle>
          <a:p>
            <a:r>
              <a:rPr lang="en-US" dirty="0"/>
              <a:t>Slide Title Placeholder</a:t>
            </a:r>
          </a:p>
        </p:txBody>
      </p:sp>
      <p:cxnSp>
        <p:nvCxnSpPr>
          <p:cNvPr id="14" name="Straight Connector 13">
            <a:extLst>
              <a:ext uri="{FF2B5EF4-FFF2-40B4-BE49-F238E27FC236}">
                <a16:creationId xmlns:a16="http://schemas.microsoft.com/office/drawing/2014/main" id="{66D71E9F-140C-45C7-B16C-5B43E941E504}"/>
              </a:ext>
            </a:extLst>
          </p:cNvPr>
          <p:cNvCxnSpPr>
            <a:cxnSpLocks/>
          </p:cNvCxnSpPr>
          <p:nvPr userDrawn="1"/>
        </p:nvCxnSpPr>
        <p:spPr>
          <a:xfrm>
            <a:off x="272951" y="1506674"/>
            <a:ext cx="7100306"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F9932F25-0E22-4815-BB88-BAD0AD29C4F8}"/>
              </a:ext>
            </a:extLst>
          </p:cNvPr>
          <p:cNvSpPr>
            <a:spLocks noGrp="1"/>
          </p:cNvSpPr>
          <p:nvPr>
            <p:ph type="body" sz="quarter" idx="11" hasCustomPrompt="1"/>
          </p:nvPr>
        </p:nvSpPr>
        <p:spPr>
          <a:xfrm>
            <a:off x="286598" y="1739101"/>
            <a:ext cx="7086659" cy="4501133"/>
          </a:xfrm>
          <a:prstGeom prst="rect">
            <a:avLst/>
          </a:prstGeom>
        </p:spPr>
        <p:txBody>
          <a:bodyPr>
            <a:noAutofit/>
          </a:bodyPr>
          <a:lstStyle>
            <a:lvl1pPr marL="0" indent="0">
              <a:lnSpc>
                <a:spcPct val="100000"/>
              </a:lnSpc>
              <a:spcBef>
                <a:spcPts val="0"/>
              </a:spcBef>
              <a:spcAft>
                <a:spcPts val="0"/>
              </a:spcAft>
              <a:buFontTx/>
              <a:buNone/>
              <a:defRPr lang="en-US" sz="2400" b="0" i="0" smtClean="0">
                <a:effectLst/>
                <a:latin typeface="Arial Narrow" panose="020B0604020202020204" pitchFamily="34" charset="0"/>
                <a:cs typeface="Arial Narrow"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Place text here</a:t>
            </a:r>
          </a:p>
        </p:txBody>
      </p:sp>
      <p:sp>
        <p:nvSpPr>
          <p:cNvPr id="17" name="Picture Placeholder 2">
            <a:extLst>
              <a:ext uri="{FF2B5EF4-FFF2-40B4-BE49-F238E27FC236}">
                <a16:creationId xmlns:a16="http://schemas.microsoft.com/office/drawing/2014/main" id="{264CBF9B-028C-46E7-ABFD-03D98E047DEB}"/>
              </a:ext>
            </a:extLst>
          </p:cNvPr>
          <p:cNvSpPr>
            <a:spLocks noGrp="1"/>
          </p:cNvSpPr>
          <p:nvPr>
            <p:ph type="pic" sz="quarter" idx="12"/>
          </p:nvPr>
        </p:nvSpPr>
        <p:spPr>
          <a:xfrm>
            <a:off x="7655749" y="0"/>
            <a:ext cx="4536840" cy="6857999"/>
          </a:xfrm>
          <a:prstGeom prst="rect">
            <a:avLst/>
          </a:prstGeom>
        </p:spPr>
        <p:txBody>
          <a:bodyPr/>
          <a:lstStyle/>
          <a:p>
            <a:r>
              <a:rPr lang="en-US"/>
              <a:t>Click icon to add picture</a:t>
            </a:r>
            <a:endParaRPr lang="en-US" dirty="0"/>
          </a:p>
        </p:txBody>
      </p:sp>
      <p:sp>
        <p:nvSpPr>
          <p:cNvPr id="7" name="Slide Number Placeholder 5">
            <a:extLst>
              <a:ext uri="{FF2B5EF4-FFF2-40B4-BE49-F238E27FC236}">
                <a16:creationId xmlns:a16="http://schemas.microsoft.com/office/drawing/2014/main" id="{D6E82C7E-84E2-49A6-AEEF-3901C695EABC}"/>
              </a:ext>
            </a:extLst>
          </p:cNvPr>
          <p:cNvSpPr>
            <a:spLocks noGrp="1"/>
          </p:cNvSpPr>
          <p:nvPr>
            <p:ph type="sldNum" sz="quarter" idx="4"/>
          </p:nvPr>
        </p:nvSpPr>
        <p:spPr>
          <a:xfrm>
            <a:off x="11408524" y="6343650"/>
            <a:ext cx="607999" cy="365125"/>
          </a:xfrm>
          <a:prstGeom prst="rect">
            <a:avLst/>
          </a:prstGeom>
        </p:spPr>
        <p:txBody>
          <a:bodyPr vert="horz" lIns="91440" tIns="45720" rIns="91440" bIns="45720" rtlCol="0" anchor="ctr"/>
          <a:lstStyle>
            <a:lvl1pPr algn="r">
              <a:defRPr sz="1200" b="0" i="0">
                <a:solidFill>
                  <a:schemeClr val="tx1">
                    <a:tint val="75000"/>
                  </a:schemeClr>
                </a:solidFill>
                <a:latin typeface="Arial Narrow" panose="020B0604020202020204" pitchFamily="34" charset="0"/>
                <a:cs typeface="Arial Narrow" panose="020B0604020202020204" pitchFamily="34" charset="0"/>
              </a:defRPr>
            </a:lvl1pPr>
          </a:lstStyle>
          <a:p>
            <a:fld id="{8CE2EF97-A6AE-FA47-8639-D038F0BB4776}" type="slidenum">
              <a:rPr lang="en-US" smtClean="0"/>
              <a:pPr/>
              <a:t>‹#›</a:t>
            </a:fld>
            <a:endParaRPr lang="en-US" dirty="0"/>
          </a:p>
        </p:txBody>
      </p:sp>
    </p:spTree>
    <p:extLst>
      <p:ext uri="{BB962C8B-B14F-4D97-AF65-F5344CB8AC3E}">
        <p14:creationId xmlns:p14="http://schemas.microsoft.com/office/powerpoint/2010/main" val="18048035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D8294-336D-BA4A-8864-FEBF9361C10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D378EEC6-E5FF-2C46-8EA8-9B525B9CEC5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09F5E9D-A2E7-D64A-9E5E-6AE3FB212FB6}"/>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C19447-9B98-9D4A-B178-EC305F3F4D6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799D6C0-E622-CB43-A1F0-9D7F4D7CAD5A}"/>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1">
            <a:extLst>
              <a:ext uri="{FF2B5EF4-FFF2-40B4-BE49-F238E27FC236}">
                <a16:creationId xmlns:a16="http://schemas.microsoft.com/office/drawing/2014/main" id="{7DBF5EEE-E68D-D34C-8F56-42ECCC1922D4}"/>
              </a:ext>
            </a:extLst>
          </p:cNvPr>
          <p:cNvSpPr>
            <a:spLocks noGrp="1"/>
          </p:cNvSpPr>
          <p:nvPr>
            <p:ph type="sldNum" sz="quarter" idx="10"/>
          </p:nvPr>
        </p:nvSpPr>
        <p:spPr>
          <a:xfrm>
            <a:off x="9883203" y="6428772"/>
            <a:ext cx="2057400" cy="365125"/>
          </a:xfrm>
          <a:prstGeom prst="rect">
            <a:avLst/>
          </a:prstGeom>
        </p:spPr>
        <p:txBody>
          <a:bodyPr vert="horz" lIns="91440" tIns="45720" rIns="91440" bIns="45720" rtlCol="0" anchor="ctr"/>
          <a:lstStyle>
            <a:lvl1pPr algn="r">
              <a:defRPr sz="1200">
                <a:solidFill>
                  <a:schemeClr val="tx2"/>
                </a:solidFill>
              </a:defRPr>
            </a:lvl1pPr>
          </a:lstStyle>
          <a:p>
            <a:fld id="{79A441FA-EE28-A64F-92EE-8BADFCE467E3}" type="slidenum">
              <a:rPr lang="en-US" smtClean="0"/>
              <a:pPr/>
              <a:t>‹#›</a:t>
            </a:fld>
            <a:endParaRPr lang="en-US" dirty="0"/>
          </a:p>
        </p:txBody>
      </p:sp>
      <p:sp>
        <p:nvSpPr>
          <p:cNvPr id="11" name="Footer Placeholder 2">
            <a:extLst>
              <a:ext uri="{FF2B5EF4-FFF2-40B4-BE49-F238E27FC236}">
                <a16:creationId xmlns:a16="http://schemas.microsoft.com/office/drawing/2014/main" id="{CD2A86C8-770A-3649-B75B-BB749A583B81}"/>
              </a:ext>
            </a:extLst>
          </p:cNvPr>
          <p:cNvSpPr>
            <a:spLocks noGrp="1"/>
          </p:cNvSpPr>
          <p:nvPr>
            <p:ph type="ftr" sz="quarter" idx="11"/>
          </p:nvPr>
        </p:nvSpPr>
        <p:spPr>
          <a:xfrm>
            <a:off x="256567" y="6428772"/>
            <a:ext cx="3086100" cy="365125"/>
          </a:xfrm>
          <a:prstGeom prst="rect">
            <a:avLst/>
          </a:prstGeom>
        </p:spPr>
        <p:txBody>
          <a:bodyPr vert="horz" lIns="91440" tIns="45720" rIns="91440" bIns="45720" rtlCol="0" anchor="ctr"/>
          <a:lstStyle>
            <a:lvl1pPr algn="l">
              <a:defRPr sz="1200">
                <a:solidFill>
                  <a:schemeClr val="tx2"/>
                </a:solidFill>
              </a:defRPr>
            </a:lvl1pPr>
          </a:lstStyle>
          <a:p>
            <a:pPr defTabSz="932566">
              <a:defRPr/>
            </a:pPr>
            <a:r>
              <a:rPr lang="en-US" sz="1200" kern="0" dirty="0">
                <a:solidFill>
                  <a:srgbClr val="1F497D"/>
                </a:solidFill>
                <a:latin typeface="Arial"/>
                <a:cs typeface="Arial"/>
              </a:rPr>
              <a:t>www.learningforward.org</a:t>
            </a:r>
          </a:p>
        </p:txBody>
      </p:sp>
    </p:spTree>
    <p:extLst>
      <p:ext uri="{BB962C8B-B14F-4D97-AF65-F5344CB8AC3E}">
        <p14:creationId xmlns:p14="http://schemas.microsoft.com/office/powerpoint/2010/main" val="17956517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gue Slide Opti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E22A323-773F-4FCC-A324-07219E3E559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3" y="160"/>
            <a:ext cx="12191787" cy="6857681"/>
          </a:xfrm>
          <a:prstGeom prst="rect">
            <a:avLst/>
          </a:prstGeom>
        </p:spPr>
      </p:pic>
      <p:sp>
        <p:nvSpPr>
          <p:cNvPr id="7" name="Title Placeholder 1">
            <a:extLst>
              <a:ext uri="{FF2B5EF4-FFF2-40B4-BE49-F238E27FC236}">
                <a16:creationId xmlns:a16="http://schemas.microsoft.com/office/drawing/2014/main" id="{30087914-CCC5-4BB5-B205-917CDAD77610}"/>
              </a:ext>
            </a:extLst>
          </p:cNvPr>
          <p:cNvSpPr>
            <a:spLocks noGrp="1"/>
          </p:cNvSpPr>
          <p:nvPr>
            <p:ph type="title" hasCustomPrompt="1"/>
          </p:nvPr>
        </p:nvSpPr>
        <p:spPr>
          <a:xfrm>
            <a:off x="322969" y="1876463"/>
            <a:ext cx="4350629" cy="1042416"/>
          </a:xfrm>
          <a:prstGeom prst="rect">
            <a:avLst/>
          </a:prstGeom>
        </p:spPr>
        <p:txBody>
          <a:bodyPr vert="horz" lIns="91440" tIns="45720" rIns="91440" bIns="45720" rtlCol="0" anchor="b">
            <a:noAutofit/>
          </a:bodyPr>
          <a:lstStyle>
            <a:lvl1pPr>
              <a:defRPr sz="3200">
                <a:solidFill>
                  <a:schemeClr val="bg1"/>
                </a:solidFill>
              </a:defRPr>
            </a:lvl1pPr>
          </a:lstStyle>
          <a:p>
            <a:r>
              <a:rPr lang="en-US" dirty="0"/>
              <a:t>Place text here</a:t>
            </a:r>
          </a:p>
        </p:txBody>
      </p:sp>
      <p:sp>
        <p:nvSpPr>
          <p:cNvPr id="9" name="Picture Placeholder 2">
            <a:extLst>
              <a:ext uri="{FF2B5EF4-FFF2-40B4-BE49-F238E27FC236}">
                <a16:creationId xmlns:a16="http://schemas.microsoft.com/office/drawing/2014/main" id="{17B48095-1805-4185-BF9C-C8A3252A25E8}"/>
              </a:ext>
            </a:extLst>
          </p:cNvPr>
          <p:cNvSpPr>
            <a:spLocks noGrp="1"/>
          </p:cNvSpPr>
          <p:nvPr>
            <p:ph type="pic" sz="quarter" idx="12"/>
          </p:nvPr>
        </p:nvSpPr>
        <p:spPr>
          <a:xfrm>
            <a:off x="6241143" y="0"/>
            <a:ext cx="5950858" cy="6858000"/>
          </a:xfrm>
          <a:prstGeom prst="rect">
            <a:avLst/>
          </a:prstGeom>
        </p:spPr>
        <p:txBody>
          <a:bodyPr/>
          <a:lstStyle/>
          <a:p>
            <a:r>
              <a:rPr lang="en-US"/>
              <a:t>Click icon to add picture</a:t>
            </a:r>
            <a:endParaRPr lang="en-US" dirty="0"/>
          </a:p>
        </p:txBody>
      </p:sp>
      <p:sp>
        <p:nvSpPr>
          <p:cNvPr id="8" name="Slide Number Placeholder 5">
            <a:extLst>
              <a:ext uri="{FF2B5EF4-FFF2-40B4-BE49-F238E27FC236}">
                <a16:creationId xmlns:a16="http://schemas.microsoft.com/office/drawing/2014/main" id="{F644D220-3B50-40B1-8DBE-51F3E80DDB55}"/>
              </a:ext>
            </a:extLst>
          </p:cNvPr>
          <p:cNvSpPr>
            <a:spLocks noGrp="1"/>
          </p:cNvSpPr>
          <p:nvPr>
            <p:ph type="sldNum" sz="quarter" idx="4"/>
          </p:nvPr>
        </p:nvSpPr>
        <p:spPr>
          <a:xfrm>
            <a:off x="11408524" y="6343650"/>
            <a:ext cx="607999" cy="365125"/>
          </a:xfrm>
          <a:prstGeom prst="rect">
            <a:avLst/>
          </a:prstGeom>
        </p:spPr>
        <p:txBody>
          <a:bodyPr vert="horz" lIns="91440" tIns="45720" rIns="91440" bIns="45720" rtlCol="0" anchor="ctr"/>
          <a:lstStyle>
            <a:lvl1pPr algn="r">
              <a:defRPr sz="1200" b="0" i="0">
                <a:solidFill>
                  <a:schemeClr val="tx1">
                    <a:tint val="75000"/>
                  </a:schemeClr>
                </a:solidFill>
                <a:latin typeface="Arial Narrow" panose="020B0604020202020204" pitchFamily="34" charset="0"/>
                <a:cs typeface="Arial Narrow" panose="020B0604020202020204" pitchFamily="34" charset="0"/>
              </a:defRPr>
            </a:lvl1pPr>
          </a:lstStyle>
          <a:p>
            <a:fld id="{8CE2EF97-A6AE-FA47-8639-D038F0BB4776}" type="slidenum">
              <a:rPr lang="en-US" smtClean="0"/>
              <a:pPr/>
              <a:t>‹#›</a:t>
            </a:fld>
            <a:endParaRPr lang="en-US" dirty="0"/>
          </a:p>
        </p:txBody>
      </p:sp>
    </p:spTree>
    <p:extLst>
      <p:ext uri="{BB962C8B-B14F-4D97-AF65-F5344CB8AC3E}">
        <p14:creationId xmlns:p14="http://schemas.microsoft.com/office/powerpoint/2010/main" val="22216359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ig Statement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A2E0179-3AB1-426E-A49A-8E078627A96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13" y="160"/>
            <a:ext cx="12191787" cy="6857681"/>
          </a:xfrm>
          <a:prstGeom prst="rect">
            <a:avLst/>
          </a:prstGeom>
        </p:spPr>
      </p:pic>
      <p:sp>
        <p:nvSpPr>
          <p:cNvPr id="4" name="Title 1">
            <a:extLst>
              <a:ext uri="{FF2B5EF4-FFF2-40B4-BE49-F238E27FC236}">
                <a16:creationId xmlns:a16="http://schemas.microsoft.com/office/drawing/2014/main" id="{85D539F8-42E3-0240-BF9E-936C49115124}"/>
              </a:ext>
            </a:extLst>
          </p:cNvPr>
          <p:cNvSpPr>
            <a:spLocks noGrp="1"/>
          </p:cNvSpPr>
          <p:nvPr>
            <p:ph type="title"/>
          </p:nvPr>
        </p:nvSpPr>
        <p:spPr>
          <a:xfrm>
            <a:off x="673995" y="2428480"/>
            <a:ext cx="10844009" cy="2001039"/>
          </a:xfrm>
          <a:prstGeom prst="rect">
            <a:avLst/>
          </a:prstGeom>
        </p:spPr>
        <p:txBody>
          <a:bodyPr anchor="b">
            <a:noAutofit/>
          </a:bodyPr>
          <a:lstStyle>
            <a:lvl1pPr algn="ctr">
              <a:defRPr sz="4800">
                <a:solidFill>
                  <a:schemeClr val="bg1"/>
                </a:solidFill>
              </a:defRPr>
            </a:lvl1pPr>
          </a:lstStyle>
          <a:p>
            <a:r>
              <a:rPr lang="en-US"/>
              <a:t>Click to edit Master title style</a:t>
            </a:r>
            <a:endParaRPr lang="en-US" dirty="0"/>
          </a:p>
        </p:txBody>
      </p:sp>
      <p:pic>
        <p:nvPicPr>
          <p:cNvPr id="5" name="Picture 4">
            <a:extLst>
              <a:ext uri="{FF2B5EF4-FFF2-40B4-BE49-F238E27FC236}">
                <a16:creationId xmlns:a16="http://schemas.microsoft.com/office/drawing/2014/main" id="{DBFDB4C2-D61E-FC47-A0F5-5852955ED17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22037" t="23704" r="23967" b="24444"/>
          <a:stretch/>
        </p:blipFill>
        <p:spPr>
          <a:xfrm>
            <a:off x="10476875" y="5568225"/>
            <a:ext cx="1449047" cy="1075265"/>
          </a:xfrm>
          <a:prstGeom prst="rect">
            <a:avLst/>
          </a:prstGeom>
        </p:spPr>
      </p:pic>
    </p:spTree>
    <p:extLst>
      <p:ext uri="{BB962C8B-B14F-4D97-AF65-F5344CB8AC3E}">
        <p14:creationId xmlns:p14="http://schemas.microsoft.com/office/powerpoint/2010/main" val="1775978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lumn with Graphic">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70A00BB-B11A-4CE4-9846-22CF1A919A4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b="74423"/>
          <a:stretch/>
        </p:blipFill>
        <p:spPr>
          <a:xfrm>
            <a:off x="213" y="160"/>
            <a:ext cx="12191787" cy="1754027"/>
          </a:xfrm>
          <a:prstGeom prst="rect">
            <a:avLst/>
          </a:prstGeom>
        </p:spPr>
      </p:pic>
      <p:sp>
        <p:nvSpPr>
          <p:cNvPr id="8" name="Rectangle 7">
            <a:extLst>
              <a:ext uri="{FF2B5EF4-FFF2-40B4-BE49-F238E27FC236}">
                <a16:creationId xmlns:a16="http://schemas.microsoft.com/office/drawing/2014/main" id="{E725D613-F3F1-204A-B5D1-A003472C3B5E}"/>
              </a:ext>
            </a:extLst>
          </p:cNvPr>
          <p:cNvSpPr/>
          <p:nvPr userDrawn="1"/>
        </p:nvSpPr>
        <p:spPr>
          <a:xfrm>
            <a:off x="0" y="1463040"/>
            <a:ext cx="12192000" cy="5394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FC2B734C-3FE5-6F41-AE3C-D918045DC8F4}"/>
              </a:ext>
            </a:extLst>
          </p:cNvPr>
          <p:cNvSpPr>
            <a:spLocks noGrp="1"/>
          </p:cNvSpPr>
          <p:nvPr>
            <p:ph type="title" hasCustomPrompt="1"/>
          </p:nvPr>
        </p:nvSpPr>
        <p:spPr>
          <a:xfrm>
            <a:off x="310896" y="-1"/>
            <a:ext cx="11548872" cy="1463040"/>
          </a:xfrm>
          <a:prstGeom prst="rect">
            <a:avLst/>
          </a:prstGeom>
        </p:spPr>
        <p:txBody>
          <a:bodyPr/>
          <a:lstStyle>
            <a:lvl1pPr algn="l">
              <a:defRPr>
                <a:solidFill>
                  <a:schemeClr val="bg1"/>
                </a:solidFill>
              </a:defRPr>
            </a:lvl1pPr>
          </a:lstStyle>
          <a:p>
            <a:r>
              <a:rPr lang="en-US" dirty="0"/>
              <a:t>Slide Title Placeholder</a:t>
            </a:r>
          </a:p>
        </p:txBody>
      </p:sp>
      <p:sp>
        <p:nvSpPr>
          <p:cNvPr id="6" name="Text Placeholder 2">
            <a:extLst>
              <a:ext uri="{FF2B5EF4-FFF2-40B4-BE49-F238E27FC236}">
                <a16:creationId xmlns:a16="http://schemas.microsoft.com/office/drawing/2014/main" id="{6FF12D10-A2EC-A549-85CD-A2406873F15D}"/>
              </a:ext>
            </a:extLst>
          </p:cNvPr>
          <p:cNvSpPr>
            <a:spLocks noGrp="1"/>
          </p:cNvSpPr>
          <p:nvPr>
            <p:ph type="body" idx="1" hasCustomPrompt="1"/>
          </p:nvPr>
        </p:nvSpPr>
        <p:spPr>
          <a:xfrm>
            <a:off x="447771" y="1477627"/>
            <a:ext cx="5157787" cy="823912"/>
          </a:xfrm>
          <a:prstGeom prst="rect">
            <a:avLst/>
          </a:prstGeom>
        </p:spPr>
        <p:txBody>
          <a:bodyPr anchor="b">
            <a:noAutofit/>
          </a:bodyPr>
          <a:lstStyle>
            <a:lvl1pPr marL="0" indent="0">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Add Title</a:t>
            </a:r>
          </a:p>
        </p:txBody>
      </p:sp>
      <p:sp>
        <p:nvSpPr>
          <p:cNvPr id="11" name="Text Placeholder 2">
            <a:extLst>
              <a:ext uri="{FF2B5EF4-FFF2-40B4-BE49-F238E27FC236}">
                <a16:creationId xmlns:a16="http://schemas.microsoft.com/office/drawing/2014/main" id="{E377C198-37CF-914C-8ECB-3762897F510E}"/>
              </a:ext>
            </a:extLst>
          </p:cNvPr>
          <p:cNvSpPr>
            <a:spLocks noGrp="1"/>
          </p:cNvSpPr>
          <p:nvPr>
            <p:ph type="body" sz="quarter" idx="11" hasCustomPrompt="1"/>
          </p:nvPr>
        </p:nvSpPr>
        <p:spPr>
          <a:xfrm>
            <a:off x="458439" y="2589191"/>
            <a:ext cx="5157787" cy="3968020"/>
          </a:xfrm>
          <a:prstGeom prst="rect">
            <a:avLst/>
          </a:prstGeom>
        </p:spPr>
        <p:txBody>
          <a:bodyPr>
            <a:noAutofit/>
          </a:bodyPr>
          <a:lstStyle>
            <a:lvl1pPr marL="0" indent="0">
              <a:lnSpc>
                <a:spcPct val="100000"/>
              </a:lnSpc>
              <a:spcBef>
                <a:spcPts val="0"/>
              </a:spcBef>
              <a:buFontTx/>
              <a:buNone/>
              <a:defRPr lang="en-US" sz="2800" b="0" i="0" smtClean="0">
                <a:effectLst/>
                <a:latin typeface="Arial Narrow" panose="020B0604020202020204" pitchFamily="34" charset="0"/>
                <a:cs typeface="Arial Narrow"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Nullam</a:t>
            </a:r>
            <a:r>
              <a:rPr lang="en-US" dirty="0"/>
              <a:t> </a:t>
            </a:r>
            <a:r>
              <a:rPr lang="en-US" dirty="0" err="1"/>
              <a:t>purus</a:t>
            </a:r>
            <a:r>
              <a:rPr lang="en-US" dirty="0"/>
              <a:t> </a:t>
            </a:r>
            <a:r>
              <a:rPr lang="en-US" dirty="0" err="1"/>
              <a:t>felis</a:t>
            </a:r>
            <a:r>
              <a:rPr lang="en-US" dirty="0"/>
              <a:t>, </a:t>
            </a:r>
            <a:r>
              <a:rPr lang="en-US" dirty="0" err="1"/>
              <a:t>placerat</a:t>
            </a:r>
            <a:r>
              <a:rPr lang="en-US" dirty="0"/>
              <a:t> </a:t>
            </a:r>
            <a:r>
              <a:rPr lang="en-US" dirty="0" err="1"/>
              <a:t>eget</a:t>
            </a:r>
            <a:r>
              <a:rPr lang="en-US" dirty="0"/>
              <a:t> </a:t>
            </a:r>
            <a:r>
              <a:rPr lang="en-US" dirty="0" err="1"/>
              <a:t>suscipit</a:t>
            </a:r>
            <a:r>
              <a:rPr lang="en-US" dirty="0"/>
              <a:t> </a:t>
            </a:r>
            <a:r>
              <a:rPr lang="en-US" dirty="0" err="1"/>
              <a:t>congue</a:t>
            </a:r>
            <a:r>
              <a:rPr lang="en-US" dirty="0"/>
              <a:t>, </a:t>
            </a:r>
            <a:r>
              <a:rPr lang="en-US" dirty="0" err="1"/>
              <a:t>mattis</a:t>
            </a:r>
            <a:r>
              <a:rPr lang="en-US" dirty="0"/>
              <a:t> </a:t>
            </a:r>
            <a:r>
              <a:rPr lang="en-US" dirty="0" err="1"/>
              <a:t>varius</a:t>
            </a:r>
            <a:r>
              <a:rPr lang="en-US" dirty="0"/>
              <a:t> </a:t>
            </a:r>
            <a:r>
              <a:rPr lang="en-US" dirty="0" err="1"/>
              <a:t>velit</a:t>
            </a:r>
            <a:r>
              <a:rPr lang="en-US" dirty="0"/>
              <a:t>. </a:t>
            </a:r>
          </a:p>
        </p:txBody>
      </p:sp>
      <p:sp>
        <p:nvSpPr>
          <p:cNvPr id="4" name="Picture Placeholder 3">
            <a:extLst>
              <a:ext uri="{FF2B5EF4-FFF2-40B4-BE49-F238E27FC236}">
                <a16:creationId xmlns:a16="http://schemas.microsoft.com/office/drawing/2014/main" id="{2B025289-292E-EF49-B142-00CDB1B6BA37}"/>
              </a:ext>
            </a:extLst>
          </p:cNvPr>
          <p:cNvSpPr>
            <a:spLocks noGrp="1"/>
          </p:cNvSpPr>
          <p:nvPr>
            <p:ph type="pic" sz="quarter" idx="12" hasCustomPrompt="1"/>
          </p:nvPr>
        </p:nvSpPr>
        <p:spPr>
          <a:xfrm>
            <a:off x="6096000" y="1463039"/>
            <a:ext cx="6106668" cy="5394961"/>
          </a:xfrm>
          <a:prstGeom prst="rect">
            <a:avLst/>
          </a:prstGeom>
        </p:spPr>
        <p:txBody>
          <a:bodyPr/>
          <a:lstStyle/>
          <a:p>
            <a:r>
              <a:rPr lang="en-US" dirty="0"/>
              <a:t>Place Photo Here</a:t>
            </a:r>
          </a:p>
        </p:txBody>
      </p:sp>
      <p:sp>
        <p:nvSpPr>
          <p:cNvPr id="12" name="Slide Number Placeholder 5">
            <a:extLst>
              <a:ext uri="{FF2B5EF4-FFF2-40B4-BE49-F238E27FC236}">
                <a16:creationId xmlns:a16="http://schemas.microsoft.com/office/drawing/2014/main" id="{C9BB7A58-813F-4ED8-8FBD-8AA9DA74CEBE}"/>
              </a:ext>
            </a:extLst>
          </p:cNvPr>
          <p:cNvSpPr>
            <a:spLocks noGrp="1"/>
          </p:cNvSpPr>
          <p:nvPr>
            <p:ph type="sldNum" sz="quarter" idx="4"/>
          </p:nvPr>
        </p:nvSpPr>
        <p:spPr>
          <a:xfrm>
            <a:off x="11408524" y="6343650"/>
            <a:ext cx="607999" cy="365125"/>
          </a:xfrm>
          <a:prstGeom prst="rect">
            <a:avLst/>
          </a:prstGeom>
        </p:spPr>
        <p:txBody>
          <a:bodyPr vert="horz" lIns="91440" tIns="45720" rIns="91440" bIns="45720" rtlCol="0" anchor="ctr"/>
          <a:lstStyle>
            <a:lvl1pPr algn="r">
              <a:defRPr sz="1200" b="0" i="0">
                <a:solidFill>
                  <a:schemeClr val="tx1">
                    <a:tint val="75000"/>
                  </a:schemeClr>
                </a:solidFill>
                <a:latin typeface="Arial Narrow" panose="020B0604020202020204" pitchFamily="34" charset="0"/>
                <a:cs typeface="Arial Narrow" panose="020B0604020202020204" pitchFamily="34" charset="0"/>
              </a:defRPr>
            </a:lvl1pPr>
          </a:lstStyle>
          <a:p>
            <a:fld id="{8CE2EF97-A6AE-FA47-8639-D038F0BB4776}" type="slidenum">
              <a:rPr lang="en-US" smtClean="0"/>
              <a:pPr/>
              <a:t>‹#›</a:t>
            </a:fld>
            <a:endParaRPr lang="en-US" dirty="0"/>
          </a:p>
        </p:txBody>
      </p:sp>
    </p:spTree>
    <p:extLst>
      <p:ext uri="{BB962C8B-B14F-4D97-AF65-F5344CB8AC3E}">
        <p14:creationId xmlns:p14="http://schemas.microsoft.com/office/powerpoint/2010/main" val="5692842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Up Icon/Image Slide">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BE514BCA-A977-4760-A6B0-795C46224A73}"/>
              </a:ext>
            </a:extLst>
          </p:cNvPr>
          <p:cNvPicPr>
            <a:picLocks noChangeAspect="1"/>
          </p:cNvPicPr>
          <p:nvPr userDrawn="1"/>
        </p:nvPicPr>
        <p:blipFill rotWithShape="1">
          <a:blip r:embed="rId2">
            <a:extLst>
              <a:ext uri="{28A0092B-C50C-407E-A947-70E740481C1C}">
                <a14:useLocalDpi xmlns:a14="http://schemas.microsoft.com/office/drawing/2010/main"/>
              </a:ext>
            </a:extLst>
          </a:blip>
          <a:srcRect b="78533"/>
          <a:stretch/>
        </p:blipFill>
        <p:spPr>
          <a:xfrm>
            <a:off x="213" y="159"/>
            <a:ext cx="12191787" cy="1472132"/>
          </a:xfrm>
          <a:prstGeom prst="rect">
            <a:avLst/>
          </a:prstGeom>
        </p:spPr>
      </p:pic>
      <p:sp>
        <p:nvSpPr>
          <p:cNvPr id="13" name="Title 1">
            <a:extLst>
              <a:ext uri="{FF2B5EF4-FFF2-40B4-BE49-F238E27FC236}">
                <a16:creationId xmlns:a16="http://schemas.microsoft.com/office/drawing/2014/main" id="{99850F7B-BF81-7246-BC29-6A1BD4A935A1}"/>
              </a:ext>
            </a:extLst>
          </p:cNvPr>
          <p:cNvSpPr>
            <a:spLocks noGrp="1"/>
          </p:cNvSpPr>
          <p:nvPr>
            <p:ph type="title" hasCustomPrompt="1"/>
          </p:nvPr>
        </p:nvSpPr>
        <p:spPr>
          <a:xfrm>
            <a:off x="310896" y="-1"/>
            <a:ext cx="11548872" cy="1463040"/>
          </a:xfrm>
          <a:prstGeom prst="rect">
            <a:avLst/>
          </a:prstGeom>
        </p:spPr>
        <p:txBody>
          <a:bodyPr/>
          <a:lstStyle>
            <a:lvl1pPr algn="l">
              <a:defRPr>
                <a:solidFill>
                  <a:schemeClr val="bg1"/>
                </a:solidFill>
              </a:defRPr>
            </a:lvl1pPr>
          </a:lstStyle>
          <a:p>
            <a:r>
              <a:rPr lang="en-US" dirty="0"/>
              <a:t>Slide Title Placeholder</a:t>
            </a:r>
          </a:p>
        </p:txBody>
      </p:sp>
      <p:sp>
        <p:nvSpPr>
          <p:cNvPr id="14" name="Text Placeholder 2">
            <a:extLst>
              <a:ext uri="{FF2B5EF4-FFF2-40B4-BE49-F238E27FC236}">
                <a16:creationId xmlns:a16="http://schemas.microsoft.com/office/drawing/2014/main" id="{E1D8C6F6-2550-0146-8B32-AC56F1E65560}"/>
              </a:ext>
            </a:extLst>
          </p:cNvPr>
          <p:cNvSpPr>
            <a:spLocks noGrp="1"/>
          </p:cNvSpPr>
          <p:nvPr>
            <p:ph type="body" idx="1"/>
          </p:nvPr>
        </p:nvSpPr>
        <p:spPr>
          <a:xfrm>
            <a:off x="677022" y="4443603"/>
            <a:ext cx="2720753" cy="457591"/>
          </a:xfrm>
          <a:prstGeom prst="rect">
            <a:avLst/>
          </a:prstGeom>
        </p:spPr>
        <p:txBody>
          <a:bodyPr/>
          <a:lstStyle>
            <a:lvl1pPr marL="0" indent="0" algn="ctr">
              <a:buNone/>
              <a:defRPr sz="2400" b="1" i="0">
                <a:solidFill>
                  <a:schemeClr val="tx1"/>
                </a:solidFill>
                <a:latin typeface="Arial Narrow" panose="020B0604020202020204" pitchFamily="34" charset="0"/>
                <a:ea typeface="Arial Narrow" panose="020B0604020202020204" pitchFamily="34" charset="0"/>
                <a:cs typeface="Arial Narrow"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5" name="Text Placeholder 2">
            <a:extLst>
              <a:ext uri="{FF2B5EF4-FFF2-40B4-BE49-F238E27FC236}">
                <a16:creationId xmlns:a16="http://schemas.microsoft.com/office/drawing/2014/main" id="{653143B5-B565-CF48-8B1A-C1B1D9ABEFEE}"/>
              </a:ext>
            </a:extLst>
          </p:cNvPr>
          <p:cNvSpPr>
            <a:spLocks noGrp="1"/>
          </p:cNvSpPr>
          <p:nvPr>
            <p:ph type="body" idx="14"/>
          </p:nvPr>
        </p:nvSpPr>
        <p:spPr>
          <a:xfrm>
            <a:off x="4735623" y="4443603"/>
            <a:ext cx="2720753" cy="457591"/>
          </a:xfrm>
          <a:prstGeom prst="rect">
            <a:avLst/>
          </a:prstGeom>
        </p:spPr>
        <p:txBody>
          <a:bodyPr/>
          <a:lstStyle>
            <a:lvl1pPr marL="0" indent="0" algn="ctr">
              <a:buNone/>
              <a:defRPr sz="2400" b="1" i="0">
                <a:solidFill>
                  <a:schemeClr val="tx1"/>
                </a:solidFill>
                <a:latin typeface="Arial Narrow" panose="020B0604020202020204" pitchFamily="34" charset="0"/>
                <a:ea typeface="Arial Narrow" panose="020B0604020202020204" pitchFamily="34" charset="0"/>
                <a:cs typeface="Arial Narrow"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6" name="Text Placeholder 2">
            <a:extLst>
              <a:ext uri="{FF2B5EF4-FFF2-40B4-BE49-F238E27FC236}">
                <a16:creationId xmlns:a16="http://schemas.microsoft.com/office/drawing/2014/main" id="{31494970-BED7-6741-8FCB-3BBF7E72D33F}"/>
              </a:ext>
            </a:extLst>
          </p:cNvPr>
          <p:cNvSpPr>
            <a:spLocks noGrp="1"/>
          </p:cNvSpPr>
          <p:nvPr>
            <p:ph type="body" idx="15"/>
          </p:nvPr>
        </p:nvSpPr>
        <p:spPr>
          <a:xfrm>
            <a:off x="8803972" y="4443603"/>
            <a:ext cx="2720753" cy="457591"/>
          </a:xfrm>
          <a:prstGeom prst="rect">
            <a:avLst/>
          </a:prstGeom>
        </p:spPr>
        <p:txBody>
          <a:bodyPr/>
          <a:lstStyle>
            <a:lvl1pPr marL="0" indent="0" algn="ctr">
              <a:buNone/>
              <a:defRPr sz="2400" b="1" i="0">
                <a:solidFill>
                  <a:schemeClr val="tx1"/>
                </a:solidFill>
                <a:latin typeface="Arial Narrow" panose="020B0604020202020204" pitchFamily="34" charset="0"/>
                <a:ea typeface="Arial Narrow" panose="020B0604020202020204" pitchFamily="34" charset="0"/>
                <a:cs typeface="Arial Narrow"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cxnSp>
        <p:nvCxnSpPr>
          <p:cNvPr id="17" name="Straight Connector 16">
            <a:extLst>
              <a:ext uri="{FF2B5EF4-FFF2-40B4-BE49-F238E27FC236}">
                <a16:creationId xmlns:a16="http://schemas.microsoft.com/office/drawing/2014/main" id="{96ED74CD-5061-2449-8C74-0F160C09692B}"/>
              </a:ext>
            </a:extLst>
          </p:cNvPr>
          <p:cNvCxnSpPr>
            <a:cxnSpLocks/>
          </p:cNvCxnSpPr>
          <p:nvPr userDrawn="1"/>
        </p:nvCxnSpPr>
        <p:spPr>
          <a:xfrm>
            <a:off x="1389292" y="5109389"/>
            <a:ext cx="1194254" cy="0"/>
          </a:xfrm>
          <a:prstGeom prst="line">
            <a:avLst/>
          </a:prstGeom>
          <a:ln w="317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98DA2B7-898C-4F4E-B04F-108B396315E0}"/>
              </a:ext>
            </a:extLst>
          </p:cNvPr>
          <p:cNvCxnSpPr>
            <a:cxnSpLocks/>
          </p:cNvCxnSpPr>
          <p:nvPr userDrawn="1"/>
        </p:nvCxnSpPr>
        <p:spPr>
          <a:xfrm>
            <a:off x="5474054" y="5109389"/>
            <a:ext cx="1194254" cy="0"/>
          </a:xfrm>
          <a:prstGeom prst="line">
            <a:avLst/>
          </a:prstGeom>
          <a:ln w="317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AF57804-CFAF-DB43-BAFF-EEAC5414655F}"/>
              </a:ext>
            </a:extLst>
          </p:cNvPr>
          <p:cNvCxnSpPr>
            <a:cxnSpLocks/>
          </p:cNvCxnSpPr>
          <p:nvPr userDrawn="1"/>
        </p:nvCxnSpPr>
        <p:spPr>
          <a:xfrm>
            <a:off x="9558816" y="5109389"/>
            <a:ext cx="1194254" cy="0"/>
          </a:xfrm>
          <a:prstGeom prst="line">
            <a:avLst/>
          </a:prstGeom>
          <a:ln w="317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15">
            <a:extLst>
              <a:ext uri="{FF2B5EF4-FFF2-40B4-BE49-F238E27FC236}">
                <a16:creationId xmlns:a16="http://schemas.microsoft.com/office/drawing/2014/main" id="{D62DF7B6-1D35-C140-9E26-B600E9D91F16}"/>
              </a:ext>
            </a:extLst>
          </p:cNvPr>
          <p:cNvSpPr>
            <a:spLocks noGrp="1"/>
          </p:cNvSpPr>
          <p:nvPr>
            <p:ph type="body" sz="quarter" idx="16" hasCustomPrompt="1"/>
          </p:nvPr>
        </p:nvSpPr>
        <p:spPr>
          <a:xfrm>
            <a:off x="677022" y="5252197"/>
            <a:ext cx="2720975" cy="1238250"/>
          </a:xfrm>
          <a:prstGeom prst="rect">
            <a:avLst/>
          </a:prstGeom>
        </p:spPr>
        <p:txBody>
          <a:bodyPr>
            <a:noAutofit/>
          </a:bodyPr>
          <a:lstStyle>
            <a:lvl1pPr marL="0" indent="0" algn="ctr">
              <a:lnSpc>
                <a:spcPct val="100000"/>
              </a:lnSpc>
              <a:spcBef>
                <a:spcPts val="600"/>
              </a:spcBef>
              <a:buNone/>
              <a:defRPr sz="1600" b="0" i="0" baseline="0">
                <a:latin typeface="Arial Narrow" panose="020B0604020202020204" pitchFamily="34" charset="0"/>
                <a:cs typeface="Arial Narrow" panose="020B0604020202020204" pitchFamily="34" charset="0"/>
              </a:defRPr>
            </a:lvl1pPr>
          </a:lstStyle>
          <a:p>
            <a:pPr marL="0" indent="0" algn="ctr">
              <a:lnSpc>
                <a:spcPct val="150000"/>
              </a:lnSpc>
              <a:spcBef>
                <a:spcPts val="1400"/>
              </a:spcBef>
              <a:buNone/>
            </a:pPr>
            <a:r>
              <a:rPr lang="en-US" sz="1600" dirty="0"/>
              <a:t>Place copy here.</a:t>
            </a:r>
          </a:p>
        </p:txBody>
      </p:sp>
      <p:sp>
        <p:nvSpPr>
          <p:cNvPr id="21" name="Text Placeholder 15">
            <a:extLst>
              <a:ext uri="{FF2B5EF4-FFF2-40B4-BE49-F238E27FC236}">
                <a16:creationId xmlns:a16="http://schemas.microsoft.com/office/drawing/2014/main" id="{91A6EC0D-40F5-314E-B1E6-64CB0159610F}"/>
              </a:ext>
            </a:extLst>
          </p:cNvPr>
          <p:cNvSpPr>
            <a:spLocks noGrp="1"/>
          </p:cNvSpPr>
          <p:nvPr>
            <p:ph type="body" sz="quarter" idx="17" hasCustomPrompt="1"/>
          </p:nvPr>
        </p:nvSpPr>
        <p:spPr>
          <a:xfrm>
            <a:off x="4735511" y="5252197"/>
            <a:ext cx="2720975" cy="1238250"/>
          </a:xfrm>
          <a:prstGeom prst="rect">
            <a:avLst/>
          </a:prstGeom>
        </p:spPr>
        <p:txBody>
          <a:bodyPr>
            <a:noAutofit/>
          </a:bodyPr>
          <a:lstStyle>
            <a:lvl1pPr marL="0" indent="0" algn="ctr">
              <a:lnSpc>
                <a:spcPct val="100000"/>
              </a:lnSpc>
              <a:spcBef>
                <a:spcPts val="600"/>
              </a:spcBef>
              <a:buNone/>
              <a:defRPr sz="1800" b="0" i="0">
                <a:latin typeface="Arial Narrow" panose="020B0604020202020204" pitchFamily="34" charset="0"/>
                <a:cs typeface="Arial Narrow" panose="020B0604020202020204" pitchFamily="34" charset="0"/>
              </a:defRPr>
            </a:lvl1pPr>
          </a:lstStyle>
          <a:p>
            <a:pPr marL="0" indent="0" algn="ctr">
              <a:lnSpc>
                <a:spcPct val="150000"/>
              </a:lnSpc>
              <a:spcBef>
                <a:spcPts val="1400"/>
              </a:spcBef>
              <a:buNone/>
            </a:pPr>
            <a:r>
              <a:rPr lang="en-US" sz="1600" dirty="0"/>
              <a:t>Place copy here.</a:t>
            </a:r>
          </a:p>
        </p:txBody>
      </p:sp>
      <p:sp>
        <p:nvSpPr>
          <p:cNvPr id="22" name="Text Placeholder 15">
            <a:extLst>
              <a:ext uri="{FF2B5EF4-FFF2-40B4-BE49-F238E27FC236}">
                <a16:creationId xmlns:a16="http://schemas.microsoft.com/office/drawing/2014/main" id="{6B150119-137C-3C4B-BA17-E2AE3C2C1823}"/>
              </a:ext>
            </a:extLst>
          </p:cNvPr>
          <p:cNvSpPr>
            <a:spLocks noGrp="1"/>
          </p:cNvSpPr>
          <p:nvPr>
            <p:ph type="body" sz="quarter" idx="18" hasCustomPrompt="1"/>
          </p:nvPr>
        </p:nvSpPr>
        <p:spPr>
          <a:xfrm>
            <a:off x="8803972" y="5252197"/>
            <a:ext cx="2720975" cy="1238250"/>
          </a:xfrm>
          <a:prstGeom prst="rect">
            <a:avLst/>
          </a:prstGeom>
        </p:spPr>
        <p:txBody>
          <a:bodyPr>
            <a:noAutofit/>
          </a:bodyPr>
          <a:lstStyle>
            <a:lvl1pPr marL="0" indent="0" algn="ctr">
              <a:lnSpc>
                <a:spcPct val="100000"/>
              </a:lnSpc>
              <a:spcBef>
                <a:spcPts val="600"/>
              </a:spcBef>
              <a:buNone/>
              <a:defRPr sz="1800" b="0" i="0">
                <a:latin typeface="Arial Narrow" panose="020B0604020202020204" pitchFamily="34" charset="0"/>
                <a:cs typeface="Arial Narrow" panose="020B0604020202020204" pitchFamily="34" charset="0"/>
              </a:defRPr>
            </a:lvl1pPr>
          </a:lstStyle>
          <a:p>
            <a:pPr marL="0" indent="0" algn="ctr">
              <a:lnSpc>
                <a:spcPct val="150000"/>
              </a:lnSpc>
              <a:spcBef>
                <a:spcPts val="1400"/>
              </a:spcBef>
              <a:buNone/>
            </a:pPr>
            <a:r>
              <a:rPr lang="en-US" sz="1600" dirty="0"/>
              <a:t>Place copy here.</a:t>
            </a:r>
          </a:p>
        </p:txBody>
      </p:sp>
      <p:sp>
        <p:nvSpPr>
          <p:cNvPr id="23" name="Oval 22">
            <a:extLst>
              <a:ext uri="{FF2B5EF4-FFF2-40B4-BE49-F238E27FC236}">
                <a16:creationId xmlns:a16="http://schemas.microsoft.com/office/drawing/2014/main" id="{2525A368-4EE1-D940-9F39-7F86D9067E07}"/>
              </a:ext>
            </a:extLst>
          </p:cNvPr>
          <p:cNvSpPr/>
          <p:nvPr userDrawn="1"/>
        </p:nvSpPr>
        <p:spPr>
          <a:xfrm>
            <a:off x="804284" y="1680487"/>
            <a:ext cx="2466228" cy="24662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3">
            <a:extLst>
              <a:ext uri="{FF2B5EF4-FFF2-40B4-BE49-F238E27FC236}">
                <a16:creationId xmlns:a16="http://schemas.microsoft.com/office/drawing/2014/main" id="{743E2DEE-ED2F-E944-9783-6C00EF5C74FB}"/>
              </a:ext>
            </a:extLst>
          </p:cNvPr>
          <p:cNvSpPr>
            <a:spLocks noGrp="1"/>
          </p:cNvSpPr>
          <p:nvPr>
            <p:ph type="pic" sz="quarter" idx="13"/>
          </p:nvPr>
        </p:nvSpPr>
        <p:spPr>
          <a:xfrm>
            <a:off x="1009886" y="1876481"/>
            <a:ext cx="2016924" cy="2036139"/>
          </a:xfrm>
          <a:prstGeom prst="ellipse">
            <a:avLst/>
          </a:prstGeom>
        </p:spPr>
        <p:txBody>
          <a:bodyPr/>
          <a:lstStyle>
            <a:lvl1pPr marL="0" indent="0">
              <a:buFontTx/>
              <a:buNone/>
              <a:defRPr>
                <a:solidFill>
                  <a:schemeClr val="bg1"/>
                </a:solidFill>
              </a:defRPr>
            </a:lvl1pPr>
          </a:lstStyle>
          <a:p>
            <a:r>
              <a:rPr lang="en-US"/>
              <a:t>Click icon to add picture</a:t>
            </a:r>
            <a:endParaRPr lang="en-US" dirty="0"/>
          </a:p>
        </p:txBody>
      </p:sp>
      <p:sp>
        <p:nvSpPr>
          <p:cNvPr id="25" name="Oval 24">
            <a:extLst>
              <a:ext uri="{FF2B5EF4-FFF2-40B4-BE49-F238E27FC236}">
                <a16:creationId xmlns:a16="http://schemas.microsoft.com/office/drawing/2014/main" id="{200D0FB1-A08A-244A-9070-19E997E3943F}"/>
              </a:ext>
            </a:extLst>
          </p:cNvPr>
          <p:cNvSpPr/>
          <p:nvPr userDrawn="1"/>
        </p:nvSpPr>
        <p:spPr>
          <a:xfrm>
            <a:off x="4856508" y="1680487"/>
            <a:ext cx="2466228" cy="24662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icture Placeholder 3">
            <a:extLst>
              <a:ext uri="{FF2B5EF4-FFF2-40B4-BE49-F238E27FC236}">
                <a16:creationId xmlns:a16="http://schemas.microsoft.com/office/drawing/2014/main" id="{F70F2DB0-3D35-EF4D-A4D8-C05EDD680A0F}"/>
              </a:ext>
            </a:extLst>
          </p:cNvPr>
          <p:cNvSpPr>
            <a:spLocks noGrp="1"/>
          </p:cNvSpPr>
          <p:nvPr>
            <p:ph type="pic" sz="quarter" idx="19"/>
          </p:nvPr>
        </p:nvSpPr>
        <p:spPr>
          <a:xfrm>
            <a:off x="5071298" y="1870961"/>
            <a:ext cx="2016924" cy="2036139"/>
          </a:xfrm>
          <a:prstGeom prst="ellipse">
            <a:avLst/>
          </a:prstGeom>
        </p:spPr>
        <p:txBody>
          <a:bodyPr/>
          <a:lstStyle>
            <a:lvl1pPr marL="0" indent="0">
              <a:buFontTx/>
              <a:buNone/>
              <a:defRPr>
                <a:solidFill>
                  <a:schemeClr val="bg1"/>
                </a:solidFill>
              </a:defRPr>
            </a:lvl1pPr>
          </a:lstStyle>
          <a:p>
            <a:r>
              <a:rPr lang="en-US"/>
              <a:t>Click icon to add picture</a:t>
            </a:r>
            <a:endParaRPr lang="en-US" dirty="0"/>
          </a:p>
        </p:txBody>
      </p:sp>
      <p:sp>
        <p:nvSpPr>
          <p:cNvPr id="27" name="Oval 26">
            <a:extLst>
              <a:ext uri="{FF2B5EF4-FFF2-40B4-BE49-F238E27FC236}">
                <a16:creationId xmlns:a16="http://schemas.microsoft.com/office/drawing/2014/main" id="{223B905E-BC89-0D47-B67C-3F207B3A9D34}"/>
              </a:ext>
            </a:extLst>
          </p:cNvPr>
          <p:cNvSpPr/>
          <p:nvPr userDrawn="1"/>
        </p:nvSpPr>
        <p:spPr>
          <a:xfrm>
            <a:off x="8908732" y="1680487"/>
            <a:ext cx="2466228" cy="246622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Picture Placeholder 3">
            <a:extLst>
              <a:ext uri="{FF2B5EF4-FFF2-40B4-BE49-F238E27FC236}">
                <a16:creationId xmlns:a16="http://schemas.microsoft.com/office/drawing/2014/main" id="{47F7F8F2-BE4A-794D-A466-7B676FE0E17C}"/>
              </a:ext>
            </a:extLst>
          </p:cNvPr>
          <p:cNvSpPr>
            <a:spLocks noGrp="1"/>
          </p:cNvSpPr>
          <p:nvPr>
            <p:ph type="pic" sz="quarter" idx="20"/>
          </p:nvPr>
        </p:nvSpPr>
        <p:spPr>
          <a:xfrm>
            <a:off x="9114334" y="1877440"/>
            <a:ext cx="2016924" cy="2036139"/>
          </a:xfrm>
          <a:prstGeom prst="ellipse">
            <a:avLst/>
          </a:prstGeom>
        </p:spPr>
        <p:txBody>
          <a:bodyPr/>
          <a:lstStyle>
            <a:lvl1pPr marL="0" indent="0">
              <a:buFontTx/>
              <a:buNone/>
              <a:defRPr>
                <a:solidFill>
                  <a:schemeClr val="bg1"/>
                </a:solidFill>
              </a:defRPr>
            </a:lvl1pPr>
          </a:lstStyle>
          <a:p>
            <a:r>
              <a:rPr lang="en-US"/>
              <a:t>Click icon to add picture</a:t>
            </a:r>
            <a:endParaRPr lang="en-US" dirty="0"/>
          </a:p>
        </p:txBody>
      </p:sp>
      <p:sp>
        <p:nvSpPr>
          <p:cNvPr id="29" name="Slide Number Placeholder 5">
            <a:extLst>
              <a:ext uri="{FF2B5EF4-FFF2-40B4-BE49-F238E27FC236}">
                <a16:creationId xmlns:a16="http://schemas.microsoft.com/office/drawing/2014/main" id="{AB459799-7CB7-4180-955B-62E16E021FFA}"/>
              </a:ext>
            </a:extLst>
          </p:cNvPr>
          <p:cNvSpPr>
            <a:spLocks noGrp="1"/>
          </p:cNvSpPr>
          <p:nvPr>
            <p:ph type="sldNum" sz="quarter" idx="4"/>
          </p:nvPr>
        </p:nvSpPr>
        <p:spPr>
          <a:xfrm>
            <a:off x="11408524" y="6343650"/>
            <a:ext cx="607999" cy="365125"/>
          </a:xfrm>
          <a:prstGeom prst="rect">
            <a:avLst/>
          </a:prstGeom>
        </p:spPr>
        <p:txBody>
          <a:bodyPr vert="horz" lIns="91440" tIns="45720" rIns="91440" bIns="45720" rtlCol="0" anchor="ctr"/>
          <a:lstStyle>
            <a:lvl1pPr algn="r">
              <a:defRPr sz="1200" b="0" i="0">
                <a:solidFill>
                  <a:schemeClr val="tx1">
                    <a:tint val="75000"/>
                  </a:schemeClr>
                </a:solidFill>
                <a:latin typeface="Arial Narrow" panose="020B0604020202020204" pitchFamily="34" charset="0"/>
                <a:cs typeface="Arial Narrow" panose="020B0604020202020204" pitchFamily="34" charset="0"/>
              </a:defRPr>
            </a:lvl1pPr>
          </a:lstStyle>
          <a:p>
            <a:fld id="{8CE2EF97-A6AE-FA47-8639-D038F0BB4776}" type="slidenum">
              <a:rPr lang="en-US" smtClean="0"/>
              <a:pPr/>
              <a:t>‹#›</a:t>
            </a:fld>
            <a:endParaRPr lang="en-US" dirty="0"/>
          </a:p>
        </p:txBody>
      </p:sp>
    </p:spTree>
    <p:extLst>
      <p:ext uri="{BB962C8B-B14F-4D97-AF65-F5344CB8AC3E}">
        <p14:creationId xmlns:p14="http://schemas.microsoft.com/office/powerpoint/2010/main" val="21400350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ull Photo with Slide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0E7EE84-4647-480E-A5F2-787727040EA4}"/>
              </a:ext>
            </a:extLst>
          </p:cNvPr>
          <p:cNvPicPr>
            <a:picLocks noChangeAspect="1"/>
          </p:cNvPicPr>
          <p:nvPr userDrawn="1"/>
        </p:nvPicPr>
        <p:blipFill rotWithShape="1">
          <a:blip r:embed="rId2">
            <a:extLst>
              <a:ext uri="{28A0092B-C50C-407E-A947-70E740481C1C}">
                <a14:useLocalDpi xmlns:a14="http://schemas.microsoft.com/office/drawing/2010/main"/>
              </a:ext>
            </a:extLst>
          </a:blip>
          <a:srcRect b="78533"/>
          <a:stretch/>
        </p:blipFill>
        <p:spPr>
          <a:xfrm>
            <a:off x="213" y="159"/>
            <a:ext cx="12191787" cy="1472132"/>
          </a:xfrm>
          <a:prstGeom prst="rect">
            <a:avLst/>
          </a:prstGeom>
        </p:spPr>
      </p:pic>
      <p:sp>
        <p:nvSpPr>
          <p:cNvPr id="4" name="Title 1">
            <a:extLst>
              <a:ext uri="{FF2B5EF4-FFF2-40B4-BE49-F238E27FC236}">
                <a16:creationId xmlns:a16="http://schemas.microsoft.com/office/drawing/2014/main" id="{DADC6835-ADEB-9849-A13E-F11F6964A2C0}"/>
              </a:ext>
            </a:extLst>
          </p:cNvPr>
          <p:cNvSpPr>
            <a:spLocks noGrp="1"/>
          </p:cNvSpPr>
          <p:nvPr>
            <p:ph type="title" hasCustomPrompt="1"/>
          </p:nvPr>
        </p:nvSpPr>
        <p:spPr>
          <a:xfrm>
            <a:off x="310896" y="-1"/>
            <a:ext cx="11548872" cy="1463040"/>
          </a:xfrm>
          <a:prstGeom prst="rect">
            <a:avLst/>
          </a:prstGeom>
        </p:spPr>
        <p:txBody>
          <a:bodyPr/>
          <a:lstStyle>
            <a:lvl1pPr algn="l">
              <a:defRPr>
                <a:solidFill>
                  <a:schemeClr val="bg1"/>
                </a:solidFill>
              </a:defRPr>
            </a:lvl1pPr>
          </a:lstStyle>
          <a:p>
            <a:r>
              <a:rPr lang="en-US" dirty="0"/>
              <a:t>Slide Title Placeholder</a:t>
            </a:r>
          </a:p>
        </p:txBody>
      </p:sp>
      <p:sp>
        <p:nvSpPr>
          <p:cNvPr id="21" name="Picture Placeholder 20">
            <a:extLst>
              <a:ext uri="{FF2B5EF4-FFF2-40B4-BE49-F238E27FC236}">
                <a16:creationId xmlns:a16="http://schemas.microsoft.com/office/drawing/2014/main" id="{73FCCF79-C701-8F40-A0AC-F6744B1FCE99}"/>
              </a:ext>
            </a:extLst>
          </p:cNvPr>
          <p:cNvSpPr>
            <a:spLocks noGrp="1"/>
          </p:cNvSpPr>
          <p:nvPr>
            <p:ph type="pic" sz="quarter" idx="10"/>
          </p:nvPr>
        </p:nvSpPr>
        <p:spPr>
          <a:xfrm>
            <a:off x="0" y="1463675"/>
            <a:ext cx="12203113" cy="5394325"/>
          </a:xfrm>
          <a:prstGeom prst="rect">
            <a:avLst/>
          </a:prstGeom>
        </p:spPr>
        <p:txBody>
          <a:bodyPr/>
          <a:lstStyle/>
          <a:p>
            <a:r>
              <a:rPr lang="en-US"/>
              <a:t>Click icon to add picture</a:t>
            </a:r>
            <a:endParaRPr lang="en-US" dirty="0"/>
          </a:p>
        </p:txBody>
      </p:sp>
      <p:sp>
        <p:nvSpPr>
          <p:cNvPr id="8" name="Slide Number Placeholder 5">
            <a:extLst>
              <a:ext uri="{FF2B5EF4-FFF2-40B4-BE49-F238E27FC236}">
                <a16:creationId xmlns:a16="http://schemas.microsoft.com/office/drawing/2014/main" id="{B92A5393-8CEB-4749-B4F9-822CEB823A60}"/>
              </a:ext>
            </a:extLst>
          </p:cNvPr>
          <p:cNvSpPr>
            <a:spLocks noGrp="1"/>
          </p:cNvSpPr>
          <p:nvPr>
            <p:ph type="sldNum" sz="quarter" idx="4"/>
          </p:nvPr>
        </p:nvSpPr>
        <p:spPr>
          <a:xfrm>
            <a:off x="11408524" y="6343650"/>
            <a:ext cx="607999" cy="365125"/>
          </a:xfrm>
          <a:prstGeom prst="rect">
            <a:avLst/>
          </a:prstGeom>
        </p:spPr>
        <p:txBody>
          <a:bodyPr vert="horz" lIns="91440" tIns="45720" rIns="91440" bIns="45720" rtlCol="0" anchor="ctr"/>
          <a:lstStyle>
            <a:lvl1pPr algn="r">
              <a:defRPr sz="1200" b="0" i="0">
                <a:solidFill>
                  <a:schemeClr val="tx1">
                    <a:tint val="75000"/>
                  </a:schemeClr>
                </a:solidFill>
                <a:latin typeface="Arial Narrow" panose="020B0604020202020204" pitchFamily="34" charset="0"/>
                <a:cs typeface="Arial Narrow" panose="020B0604020202020204" pitchFamily="34" charset="0"/>
              </a:defRPr>
            </a:lvl1pPr>
          </a:lstStyle>
          <a:p>
            <a:fld id="{8CE2EF97-A6AE-FA47-8639-D038F0BB4776}" type="slidenum">
              <a:rPr lang="en-US" smtClean="0"/>
              <a:pPr/>
              <a:t>‹#›</a:t>
            </a:fld>
            <a:endParaRPr lang="en-US" dirty="0"/>
          </a:p>
        </p:txBody>
      </p:sp>
    </p:spTree>
    <p:extLst>
      <p:ext uri="{BB962C8B-B14F-4D97-AF65-F5344CB8AC3E}">
        <p14:creationId xmlns:p14="http://schemas.microsoft.com/office/powerpoint/2010/main" val="7009943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A20BA74F-3D2F-40C9-BFEF-DEE4A8F32E9E}"/>
              </a:ext>
            </a:extLst>
          </p:cNvPr>
          <p:cNvSpPr>
            <a:spLocks noGrp="1"/>
          </p:cNvSpPr>
          <p:nvPr>
            <p:ph type="sldNum" sz="quarter" idx="4"/>
          </p:nvPr>
        </p:nvSpPr>
        <p:spPr>
          <a:xfrm>
            <a:off x="11408524" y="6343650"/>
            <a:ext cx="607999" cy="365125"/>
          </a:xfrm>
          <a:prstGeom prst="rect">
            <a:avLst/>
          </a:prstGeom>
        </p:spPr>
        <p:txBody>
          <a:bodyPr vert="horz" lIns="91440" tIns="45720" rIns="91440" bIns="45720" rtlCol="0" anchor="ctr"/>
          <a:lstStyle>
            <a:lvl1pPr algn="r">
              <a:defRPr sz="1200" b="0" i="0">
                <a:solidFill>
                  <a:schemeClr val="tx1">
                    <a:tint val="75000"/>
                  </a:schemeClr>
                </a:solidFill>
                <a:latin typeface="Arial Narrow" panose="020B0604020202020204" pitchFamily="34" charset="0"/>
                <a:cs typeface="Arial Narrow" panose="020B0604020202020204" pitchFamily="34" charset="0"/>
              </a:defRPr>
            </a:lvl1pPr>
          </a:lstStyle>
          <a:p>
            <a:fld id="{8CE2EF97-A6AE-FA47-8639-D038F0BB4776}" type="slidenum">
              <a:rPr lang="en-US" smtClean="0"/>
              <a:pPr/>
              <a:t>‹#›</a:t>
            </a:fld>
            <a:endParaRPr lang="en-US" dirty="0"/>
          </a:p>
        </p:txBody>
      </p:sp>
    </p:spTree>
    <p:extLst>
      <p:ext uri="{BB962C8B-B14F-4D97-AF65-F5344CB8AC3E}">
        <p14:creationId xmlns:p14="http://schemas.microsoft.com/office/powerpoint/2010/main" val="7498012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ulleted List">
  <p:cSld name="1_Bulleted List">
    <p:spTree>
      <p:nvGrpSpPr>
        <p:cNvPr id="1" name="Shape 25"/>
        <p:cNvGrpSpPr/>
        <p:nvPr/>
      </p:nvGrpSpPr>
      <p:grpSpPr>
        <a:xfrm>
          <a:off x="0" y="0"/>
          <a:ext cx="0" cy="0"/>
          <a:chOff x="0" y="0"/>
          <a:chExt cx="0" cy="0"/>
        </a:xfrm>
      </p:grpSpPr>
      <p:sp>
        <p:nvSpPr>
          <p:cNvPr id="26" name="Google Shape;26;p28"/>
          <p:cNvSpPr txBox="1">
            <a:spLocks noGrp="1"/>
          </p:cNvSpPr>
          <p:nvPr>
            <p:ph type="title"/>
          </p:nvPr>
        </p:nvSpPr>
        <p:spPr>
          <a:xfrm>
            <a:off x="497909" y="124173"/>
            <a:ext cx="11361857" cy="132660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7" name="Google Shape;27;p28"/>
          <p:cNvCxnSpPr/>
          <p:nvPr/>
        </p:nvCxnSpPr>
        <p:spPr>
          <a:xfrm>
            <a:off x="462985" y="1465003"/>
            <a:ext cx="11397228" cy="0"/>
          </a:xfrm>
          <a:prstGeom prst="straightConnector1">
            <a:avLst/>
          </a:prstGeom>
          <a:noFill/>
          <a:ln w="19050" cap="flat" cmpd="sng">
            <a:solidFill>
              <a:schemeClr val="accent2"/>
            </a:solidFill>
            <a:prstDash val="solid"/>
            <a:miter lim="800000"/>
            <a:headEnd type="none" w="sm" len="sm"/>
            <a:tailEnd type="none" w="sm" len="sm"/>
          </a:ln>
        </p:spPr>
      </p:cxnSp>
      <p:sp>
        <p:nvSpPr>
          <p:cNvPr id="28" name="Google Shape;28;p28"/>
          <p:cNvSpPr txBox="1">
            <a:spLocks noGrp="1"/>
          </p:cNvSpPr>
          <p:nvPr>
            <p:ph type="body" idx="1"/>
          </p:nvPr>
        </p:nvSpPr>
        <p:spPr>
          <a:xfrm>
            <a:off x="498475" y="1581150"/>
            <a:ext cx="11361738" cy="4634297"/>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SzPts val="2800"/>
              <a:buChar char="•"/>
              <a:defRPr/>
            </a:lvl1pPr>
            <a:lvl2pPr marL="914400" lvl="1" indent="-381000" algn="l">
              <a:lnSpc>
                <a:spcPct val="100000"/>
              </a:lnSpc>
              <a:spcBef>
                <a:spcPts val="500"/>
              </a:spcBef>
              <a:spcAft>
                <a:spcPts val="0"/>
              </a:spcAft>
              <a:buSzPts val="2400"/>
              <a:buChar char="o"/>
              <a:defRPr/>
            </a:lvl2pPr>
            <a:lvl3pPr marL="1371600" lvl="2" indent="-355600" algn="l">
              <a:lnSpc>
                <a:spcPct val="100000"/>
              </a:lnSpc>
              <a:spcBef>
                <a:spcPts val="500"/>
              </a:spcBef>
              <a:spcAft>
                <a:spcPts val="0"/>
              </a:spcAft>
              <a:buSzPts val="20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o"/>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8"/>
          <p:cNvSpPr txBox="1">
            <a:spLocks noGrp="1"/>
          </p:cNvSpPr>
          <p:nvPr>
            <p:ph type="sldNum" idx="12"/>
          </p:nvPr>
        </p:nvSpPr>
        <p:spPr>
          <a:xfrm>
            <a:off x="11408524" y="6343650"/>
            <a:ext cx="60799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88888"/>
                </a:solidFill>
                <a:latin typeface="Arial Narrow"/>
                <a:ea typeface="Arial Narrow"/>
                <a:cs typeface="Arial Narrow"/>
                <a:sym typeface="Arial Narrow"/>
              </a:defRPr>
            </a:lvl1pPr>
            <a:lvl2pPr marL="0" lvl="1" indent="0" algn="r">
              <a:spcBef>
                <a:spcPts val="0"/>
              </a:spcBef>
              <a:buNone/>
              <a:defRPr sz="1200" b="0" i="0" u="none" strike="noStrike" cap="none">
                <a:solidFill>
                  <a:srgbClr val="888888"/>
                </a:solidFill>
                <a:latin typeface="Arial Narrow"/>
                <a:ea typeface="Arial Narrow"/>
                <a:cs typeface="Arial Narrow"/>
                <a:sym typeface="Arial Narrow"/>
              </a:defRPr>
            </a:lvl2pPr>
            <a:lvl3pPr marL="0" lvl="2" indent="0" algn="r">
              <a:spcBef>
                <a:spcPts val="0"/>
              </a:spcBef>
              <a:buNone/>
              <a:defRPr sz="1200" b="0" i="0" u="none" strike="noStrike" cap="none">
                <a:solidFill>
                  <a:srgbClr val="888888"/>
                </a:solidFill>
                <a:latin typeface="Arial Narrow"/>
                <a:ea typeface="Arial Narrow"/>
                <a:cs typeface="Arial Narrow"/>
                <a:sym typeface="Arial Narrow"/>
              </a:defRPr>
            </a:lvl3pPr>
            <a:lvl4pPr marL="0" lvl="3" indent="0" algn="r">
              <a:spcBef>
                <a:spcPts val="0"/>
              </a:spcBef>
              <a:buNone/>
              <a:defRPr sz="1200" b="0" i="0" u="none" strike="noStrike" cap="none">
                <a:solidFill>
                  <a:srgbClr val="888888"/>
                </a:solidFill>
                <a:latin typeface="Arial Narrow"/>
                <a:ea typeface="Arial Narrow"/>
                <a:cs typeface="Arial Narrow"/>
                <a:sym typeface="Arial Narrow"/>
              </a:defRPr>
            </a:lvl4pPr>
            <a:lvl5pPr marL="0" lvl="4" indent="0" algn="r">
              <a:spcBef>
                <a:spcPts val="0"/>
              </a:spcBef>
              <a:buNone/>
              <a:defRPr sz="1200" b="0" i="0" u="none" strike="noStrike" cap="none">
                <a:solidFill>
                  <a:srgbClr val="888888"/>
                </a:solidFill>
                <a:latin typeface="Arial Narrow"/>
                <a:ea typeface="Arial Narrow"/>
                <a:cs typeface="Arial Narrow"/>
                <a:sym typeface="Arial Narrow"/>
              </a:defRPr>
            </a:lvl5pPr>
            <a:lvl6pPr marL="0" lvl="5" indent="0" algn="r">
              <a:spcBef>
                <a:spcPts val="0"/>
              </a:spcBef>
              <a:buNone/>
              <a:defRPr sz="1200" b="0" i="0" u="none" strike="noStrike" cap="none">
                <a:solidFill>
                  <a:srgbClr val="888888"/>
                </a:solidFill>
                <a:latin typeface="Arial Narrow"/>
                <a:ea typeface="Arial Narrow"/>
                <a:cs typeface="Arial Narrow"/>
                <a:sym typeface="Arial Narrow"/>
              </a:defRPr>
            </a:lvl6pPr>
            <a:lvl7pPr marL="0" lvl="6" indent="0" algn="r">
              <a:spcBef>
                <a:spcPts val="0"/>
              </a:spcBef>
              <a:buNone/>
              <a:defRPr sz="1200" b="0" i="0" u="none" strike="noStrike" cap="none">
                <a:solidFill>
                  <a:srgbClr val="888888"/>
                </a:solidFill>
                <a:latin typeface="Arial Narrow"/>
                <a:ea typeface="Arial Narrow"/>
                <a:cs typeface="Arial Narrow"/>
                <a:sym typeface="Arial Narrow"/>
              </a:defRPr>
            </a:lvl7pPr>
            <a:lvl8pPr marL="0" lvl="7" indent="0" algn="r">
              <a:spcBef>
                <a:spcPts val="0"/>
              </a:spcBef>
              <a:buNone/>
              <a:defRPr sz="1200" b="0" i="0" u="none" strike="noStrike" cap="none">
                <a:solidFill>
                  <a:srgbClr val="888888"/>
                </a:solidFill>
                <a:latin typeface="Arial Narrow"/>
                <a:ea typeface="Arial Narrow"/>
                <a:cs typeface="Arial Narrow"/>
                <a:sym typeface="Arial Narrow"/>
              </a:defRPr>
            </a:lvl8pPr>
            <a:lvl9pPr marL="0" lvl="8" indent="0" algn="r">
              <a:spcBef>
                <a:spcPts val="0"/>
              </a:spcBef>
              <a:buNone/>
              <a:defRPr sz="1200" b="0" i="0" u="none" strike="noStrike" cap="none">
                <a:solidFill>
                  <a:srgbClr val="888888"/>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696674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3_Bulleted List">
  <p:cSld name="3_Bulleted List">
    <p:spTree>
      <p:nvGrpSpPr>
        <p:cNvPr id="1" name="Shape 160"/>
        <p:cNvGrpSpPr/>
        <p:nvPr/>
      </p:nvGrpSpPr>
      <p:grpSpPr>
        <a:xfrm>
          <a:off x="0" y="0"/>
          <a:ext cx="0" cy="0"/>
          <a:chOff x="0" y="0"/>
          <a:chExt cx="0" cy="0"/>
        </a:xfrm>
      </p:grpSpPr>
      <p:cxnSp>
        <p:nvCxnSpPr>
          <p:cNvPr id="161" name="Google Shape;161;p223"/>
          <p:cNvCxnSpPr/>
          <p:nvPr/>
        </p:nvCxnSpPr>
        <p:spPr>
          <a:xfrm>
            <a:off x="617313" y="1465003"/>
            <a:ext cx="11065171" cy="0"/>
          </a:xfrm>
          <a:prstGeom prst="straightConnector1">
            <a:avLst/>
          </a:prstGeom>
          <a:noFill/>
          <a:ln w="19050" cap="flat" cmpd="sng">
            <a:solidFill>
              <a:srgbClr val="CEDE53"/>
            </a:solidFill>
            <a:prstDash val="solid"/>
            <a:miter lim="800000"/>
            <a:headEnd type="none" w="sm" len="sm"/>
            <a:tailEnd type="none" w="sm" len="sm"/>
          </a:ln>
        </p:spPr>
      </p:cxnSp>
      <p:sp>
        <p:nvSpPr>
          <p:cNvPr id="162" name="Google Shape;162;p223"/>
          <p:cNvSpPr txBox="1">
            <a:spLocks noGrp="1"/>
          </p:cNvSpPr>
          <p:nvPr>
            <p:ph type="title"/>
          </p:nvPr>
        </p:nvSpPr>
        <p:spPr>
          <a:xfrm>
            <a:off x="617313" y="387690"/>
            <a:ext cx="11065171" cy="104241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223"/>
          <p:cNvSpPr txBox="1">
            <a:spLocks noGrp="1"/>
          </p:cNvSpPr>
          <p:nvPr>
            <p:ph type="body" idx="1"/>
          </p:nvPr>
        </p:nvSpPr>
        <p:spPr>
          <a:xfrm>
            <a:off x="618067" y="1604255"/>
            <a:ext cx="11064417" cy="4786775"/>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SzPts val="2800"/>
              <a:buChar char="•"/>
              <a:defRPr/>
            </a:lvl1pPr>
            <a:lvl2pPr marL="914400" lvl="1" indent="-381000" algn="l">
              <a:lnSpc>
                <a:spcPct val="100000"/>
              </a:lnSpc>
              <a:spcBef>
                <a:spcPts val="500"/>
              </a:spcBef>
              <a:spcAft>
                <a:spcPts val="0"/>
              </a:spcAft>
              <a:buSzPts val="2400"/>
              <a:buChar char="o"/>
              <a:defRPr/>
            </a:lvl2pPr>
            <a:lvl3pPr marL="1371600" lvl="2" indent="-355600" algn="l">
              <a:lnSpc>
                <a:spcPct val="100000"/>
              </a:lnSpc>
              <a:spcBef>
                <a:spcPts val="500"/>
              </a:spcBef>
              <a:spcAft>
                <a:spcPts val="0"/>
              </a:spcAft>
              <a:buSzPts val="20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o"/>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164" name="Google Shape;164;p223"/>
          <p:cNvSpPr txBox="1">
            <a:spLocks noGrp="1"/>
          </p:cNvSpPr>
          <p:nvPr>
            <p:ph type="sldNum" idx="12"/>
          </p:nvPr>
        </p:nvSpPr>
        <p:spPr>
          <a:xfrm>
            <a:off x="11273666" y="6380722"/>
            <a:ext cx="810665"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888888"/>
                </a:solidFill>
                <a:latin typeface="Arial Narrow"/>
                <a:ea typeface="Arial Narrow"/>
                <a:cs typeface="Arial Narrow"/>
                <a:sym typeface="Arial Narrow"/>
              </a:defRPr>
            </a:lvl1pPr>
            <a:lvl2pPr marL="0" lvl="1" indent="0" algn="r">
              <a:lnSpc>
                <a:spcPct val="100000"/>
              </a:lnSpc>
              <a:spcBef>
                <a:spcPts val="0"/>
              </a:spcBef>
              <a:spcAft>
                <a:spcPts val="0"/>
              </a:spcAft>
              <a:buSzPts val="1200"/>
              <a:buNone/>
              <a:defRPr sz="1200" b="0" i="0" u="none" strike="noStrike" cap="none">
                <a:solidFill>
                  <a:srgbClr val="888888"/>
                </a:solidFill>
                <a:latin typeface="Arial Narrow"/>
                <a:ea typeface="Arial Narrow"/>
                <a:cs typeface="Arial Narrow"/>
                <a:sym typeface="Arial Narrow"/>
              </a:defRPr>
            </a:lvl2pPr>
            <a:lvl3pPr marL="0" lvl="2" indent="0" algn="r">
              <a:lnSpc>
                <a:spcPct val="100000"/>
              </a:lnSpc>
              <a:spcBef>
                <a:spcPts val="0"/>
              </a:spcBef>
              <a:spcAft>
                <a:spcPts val="0"/>
              </a:spcAft>
              <a:buSzPts val="1200"/>
              <a:buNone/>
              <a:defRPr sz="1200" b="0" i="0" u="none" strike="noStrike" cap="none">
                <a:solidFill>
                  <a:srgbClr val="888888"/>
                </a:solidFill>
                <a:latin typeface="Arial Narrow"/>
                <a:ea typeface="Arial Narrow"/>
                <a:cs typeface="Arial Narrow"/>
                <a:sym typeface="Arial Narrow"/>
              </a:defRPr>
            </a:lvl3pPr>
            <a:lvl4pPr marL="0" lvl="3" indent="0" algn="r">
              <a:lnSpc>
                <a:spcPct val="100000"/>
              </a:lnSpc>
              <a:spcBef>
                <a:spcPts val="0"/>
              </a:spcBef>
              <a:spcAft>
                <a:spcPts val="0"/>
              </a:spcAft>
              <a:buSzPts val="1200"/>
              <a:buNone/>
              <a:defRPr sz="1200" b="0" i="0" u="none" strike="noStrike" cap="none">
                <a:solidFill>
                  <a:srgbClr val="888888"/>
                </a:solidFill>
                <a:latin typeface="Arial Narrow"/>
                <a:ea typeface="Arial Narrow"/>
                <a:cs typeface="Arial Narrow"/>
                <a:sym typeface="Arial Narrow"/>
              </a:defRPr>
            </a:lvl4pPr>
            <a:lvl5pPr marL="0" lvl="4" indent="0" algn="r">
              <a:lnSpc>
                <a:spcPct val="100000"/>
              </a:lnSpc>
              <a:spcBef>
                <a:spcPts val="0"/>
              </a:spcBef>
              <a:spcAft>
                <a:spcPts val="0"/>
              </a:spcAft>
              <a:buSzPts val="1200"/>
              <a:buNone/>
              <a:defRPr sz="1200" b="0" i="0" u="none" strike="noStrike" cap="none">
                <a:solidFill>
                  <a:srgbClr val="888888"/>
                </a:solidFill>
                <a:latin typeface="Arial Narrow"/>
                <a:ea typeface="Arial Narrow"/>
                <a:cs typeface="Arial Narrow"/>
                <a:sym typeface="Arial Narrow"/>
              </a:defRPr>
            </a:lvl5pPr>
            <a:lvl6pPr marL="0" lvl="5" indent="0" algn="r">
              <a:lnSpc>
                <a:spcPct val="100000"/>
              </a:lnSpc>
              <a:spcBef>
                <a:spcPts val="0"/>
              </a:spcBef>
              <a:spcAft>
                <a:spcPts val="0"/>
              </a:spcAft>
              <a:buSzPts val="1200"/>
              <a:buNone/>
              <a:defRPr sz="1200" b="0" i="0" u="none" strike="noStrike" cap="none">
                <a:solidFill>
                  <a:srgbClr val="888888"/>
                </a:solidFill>
                <a:latin typeface="Arial Narrow"/>
                <a:ea typeface="Arial Narrow"/>
                <a:cs typeface="Arial Narrow"/>
                <a:sym typeface="Arial Narrow"/>
              </a:defRPr>
            </a:lvl6pPr>
            <a:lvl7pPr marL="0" lvl="6" indent="0" algn="r">
              <a:lnSpc>
                <a:spcPct val="100000"/>
              </a:lnSpc>
              <a:spcBef>
                <a:spcPts val="0"/>
              </a:spcBef>
              <a:spcAft>
                <a:spcPts val="0"/>
              </a:spcAft>
              <a:buSzPts val="1200"/>
              <a:buNone/>
              <a:defRPr sz="1200" b="0" i="0" u="none" strike="noStrike" cap="none">
                <a:solidFill>
                  <a:srgbClr val="888888"/>
                </a:solidFill>
                <a:latin typeface="Arial Narrow"/>
                <a:ea typeface="Arial Narrow"/>
                <a:cs typeface="Arial Narrow"/>
                <a:sym typeface="Arial Narrow"/>
              </a:defRPr>
            </a:lvl7pPr>
            <a:lvl8pPr marL="0" lvl="7" indent="0" algn="r">
              <a:lnSpc>
                <a:spcPct val="100000"/>
              </a:lnSpc>
              <a:spcBef>
                <a:spcPts val="0"/>
              </a:spcBef>
              <a:spcAft>
                <a:spcPts val="0"/>
              </a:spcAft>
              <a:buSzPts val="1200"/>
              <a:buNone/>
              <a:defRPr sz="1200" b="0" i="0" u="none" strike="noStrike" cap="none">
                <a:solidFill>
                  <a:srgbClr val="888888"/>
                </a:solidFill>
                <a:latin typeface="Arial Narrow"/>
                <a:ea typeface="Arial Narrow"/>
                <a:cs typeface="Arial Narrow"/>
                <a:sym typeface="Arial Narrow"/>
              </a:defRPr>
            </a:lvl8pPr>
            <a:lvl9pPr marL="0" lvl="8" indent="0" algn="r">
              <a:lnSpc>
                <a:spcPct val="100000"/>
              </a:lnSpc>
              <a:spcBef>
                <a:spcPts val="0"/>
              </a:spcBef>
              <a:spcAft>
                <a:spcPts val="0"/>
              </a:spcAft>
              <a:buSzPts val="1200"/>
              <a:buNone/>
              <a:defRPr sz="1200" b="0" i="0" u="none" strike="noStrike" cap="none">
                <a:solidFill>
                  <a:srgbClr val="888888"/>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670738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Numbered List">
  <p:cSld name="1_Numbered List">
    <p:spTree>
      <p:nvGrpSpPr>
        <p:cNvPr id="1" name="Shape 156"/>
        <p:cNvGrpSpPr/>
        <p:nvPr/>
      </p:nvGrpSpPr>
      <p:grpSpPr>
        <a:xfrm>
          <a:off x="0" y="0"/>
          <a:ext cx="0" cy="0"/>
          <a:chOff x="0" y="0"/>
          <a:chExt cx="0" cy="0"/>
        </a:xfrm>
      </p:grpSpPr>
      <p:sp>
        <p:nvSpPr>
          <p:cNvPr id="157" name="Google Shape;157;p22"/>
          <p:cNvSpPr txBox="1">
            <a:spLocks noGrp="1"/>
          </p:cNvSpPr>
          <p:nvPr>
            <p:ph type="title"/>
          </p:nvPr>
        </p:nvSpPr>
        <p:spPr>
          <a:xfrm>
            <a:off x="497909" y="124173"/>
            <a:ext cx="11362303" cy="132660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58" name="Google Shape;158;p22"/>
          <p:cNvCxnSpPr/>
          <p:nvPr/>
        </p:nvCxnSpPr>
        <p:spPr>
          <a:xfrm>
            <a:off x="462985" y="1465003"/>
            <a:ext cx="11397228" cy="0"/>
          </a:xfrm>
          <a:prstGeom prst="straightConnector1">
            <a:avLst/>
          </a:prstGeom>
          <a:noFill/>
          <a:ln w="19050" cap="flat" cmpd="sng">
            <a:solidFill>
              <a:schemeClr val="accent2"/>
            </a:solidFill>
            <a:prstDash val="solid"/>
            <a:miter lim="800000"/>
            <a:headEnd type="none" w="sm" len="sm"/>
            <a:tailEnd type="none" w="sm" len="sm"/>
          </a:ln>
        </p:spPr>
      </p:cxnSp>
      <p:sp>
        <p:nvSpPr>
          <p:cNvPr id="159" name="Google Shape;159;p22"/>
          <p:cNvSpPr txBox="1">
            <a:spLocks noGrp="1"/>
          </p:cNvSpPr>
          <p:nvPr>
            <p:ph type="body" idx="1"/>
          </p:nvPr>
        </p:nvSpPr>
        <p:spPr>
          <a:xfrm>
            <a:off x="498475" y="1581150"/>
            <a:ext cx="11361738" cy="4634297"/>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SzPts val="2800"/>
              <a:buFont typeface="Arial Narrow"/>
              <a:buAutoNum type="arabicPeriod"/>
              <a:defRPr/>
            </a:lvl1pPr>
            <a:lvl2pPr marL="914400" lvl="1" indent="-381000" algn="l">
              <a:lnSpc>
                <a:spcPct val="100000"/>
              </a:lnSpc>
              <a:spcBef>
                <a:spcPts val="500"/>
              </a:spcBef>
              <a:spcAft>
                <a:spcPts val="0"/>
              </a:spcAft>
              <a:buSzPts val="2400"/>
              <a:buFont typeface="Arial Narrow"/>
              <a:buAutoNum type="alphaLcPeriod"/>
              <a:defRPr/>
            </a:lvl2pPr>
            <a:lvl3pPr marL="1371600" lvl="2" indent="-355600" algn="l">
              <a:lnSpc>
                <a:spcPct val="100000"/>
              </a:lnSpc>
              <a:spcBef>
                <a:spcPts val="500"/>
              </a:spcBef>
              <a:spcAft>
                <a:spcPts val="0"/>
              </a:spcAft>
              <a:buSzPts val="2000"/>
              <a:buFont typeface="Arial Narrow"/>
              <a:buAutoNum type="romanLcPeriod"/>
              <a:defRPr/>
            </a:lvl3pPr>
            <a:lvl4pPr marL="1828800" lvl="3" indent="-342900" algn="l">
              <a:lnSpc>
                <a:spcPct val="100000"/>
              </a:lnSpc>
              <a:spcBef>
                <a:spcPts val="500"/>
              </a:spcBef>
              <a:spcAft>
                <a:spcPts val="0"/>
              </a:spcAft>
              <a:buSzPts val="1800"/>
              <a:buFont typeface="Arial Narrow"/>
              <a:buAutoNum type="arabicPeriod"/>
              <a:defRPr/>
            </a:lvl4pPr>
            <a:lvl5pPr marL="2286000" lvl="4" indent="-342900" algn="l">
              <a:lnSpc>
                <a:spcPct val="100000"/>
              </a:lnSpc>
              <a:spcBef>
                <a:spcPts val="500"/>
              </a:spcBef>
              <a:spcAft>
                <a:spcPts val="0"/>
              </a:spcAft>
              <a:buSzPts val="1800"/>
              <a:buFont typeface="Arial Narrow"/>
              <a:buAutoNum type="arabicPeriod"/>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22"/>
          <p:cNvSpPr txBox="1">
            <a:spLocks noGrp="1"/>
          </p:cNvSpPr>
          <p:nvPr>
            <p:ph type="sldNum" idx="12"/>
          </p:nvPr>
        </p:nvSpPr>
        <p:spPr>
          <a:xfrm>
            <a:off x="11408524" y="6343650"/>
            <a:ext cx="6079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Narrow"/>
                <a:ea typeface="Arial Narrow"/>
                <a:cs typeface="Arial Narrow"/>
                <a:sym typeface="Arial Narrow"/>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Narrow"/>
                <a:ea typeface="Arial Narrow"/>
                <a:cs typeface="Arial Narrow"/>
                <a:sym typeface="Arial Narrow"/>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Narrow"/>
                <a:ea typeface="Arial Narrow"/>
                <a:cs typeface="Arial Narrow"/>
                <a:sym typeface="Arial Narrow"/>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Narrow"/>
                <a:ea typeface="Arial Narrow"/>
                <a:cs typeface="Arial Narrow"/>
                <a:sym typeface="Arial Narrow"/>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Narrow"/>
                <a:ea typeface="Arial Narrow"/>
                <a:cs typeface="Arial Narrow"/>
                <a:sym typeface="Arial Narrow"/>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Narrow"/>
                <a:ea typeface="Arial Narrow"/>
                <a:cs typeface="Arial Narrow"/>
                <a:sym typeface="Arial Narrow"/>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Narrow"/>
                <a:ea typeface="Arial Narrow"/>
                <a:cs typeface="Arial Narrow"/>
                <a:sym typeface="Arial Narrow"/>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Narrow"/>
                <a:ea typeface="Arial Narrow"/>
                <a:cs typeface="Arial Narrow"/>
                <a:sym typeface="Arial Narrow"/>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29906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22E78-7333-B743-ABBD-8F2E5EE5E7D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6" name="Slide Number Placeholder 1">
            <a:extLst>
              <a:ext uri="{FF2B5EF4-FFF2-40B4-BE49-F238E27FC236}">
                <a16:creationId xmlns:a16="http://schemas.microsoft.com/office/drawing/2014/main" id="{86238EF1-6817-5A41-9D38-EE0DE440CEAF}"/>
              </a:ext>
            </a:extLst>
          </p:cNvPr>
          <p:cNvSpPr>
            <a:spLocks noGrp="1"/>
          </p:cNvSpPr>
          <p:nvPr>
            <p:ph type="sldNum" sz="quarter" idx="4"/>
          </p:nvPr>
        </p:nvSpPr>
        <p:spPr>
          <a:xfrm>
            <a:off x="9883203" y="6428772"/>
            <a:ext cx="2057400" cy="365125"/>
          </a:xfrm>
          <a:prstGeom prst="rect">
            <a:avLst/>
          </a:prstGeom>
        </p:spPr>
        <p:txBody>
          <a:bodyPr vert="horz" lIns="91440" tIns="45720" rIns="91440" bIns="45720" rtlCol="0" anchor="ctr"/>
          <a:lstStyle>
            <a:lvl1pPr algn="r">
              <a:defRPr sz="1200">
                <a:solidFill>
                  <a:schemeClr val="tx2"/>
                </a:solidFill>
              </a:defRPr>
            </a:lvl1pPr>
          </a:lstStyle>
          <a:p>
            <a:fld id="{79A441FA-EE28-A64F-92EE-8BADFCE467E3}" type="slidenum">
              <a:rPr lang="en-US" smtClean="0"/>
              <a:pPr/>
              <a:t>‹#›</a:t>
            </a:fld>
            <a:endParaRPr lang="en-US" dirty="0"/>
          </a:p>
        </p:txBody>
      </p:sp>
      <p:sp>
        <p:nvSpPr>
          <p:cNvPr id="7" name="Footer Placeholder 2">
            <a:extLst>
              <a:ext uri="{FF2B5EF4-FFF2-40B4-BE49-F238E27FC236}">
                <a16:creationId xmlns:a16="http://schemas.microsoft.com/office/drawing/2014/main" id="{0FDDB509-7460-B749-B541-841279C414C1}"/>
              </a:ext>
            </a:extLst>
          </p:cNvPr>
          <p:cNvSpPr>
            <a:spLocks noGrp="1"/>
          </p:cNvSpPr>
          <p:nvPr>
            <p:ph type="ftr" sz="quarter" idx="3"/>
          </p:nvPr>
        </p:nvSpPr>
        <p:spPr>
          <a:xfrm>
            <a:off x="256567" y="6428772"/>
            <a:ext cx="3086100" cy="365125"/>
          </a:xfrm>
          <a:prstGeom prst="rect">
            <a:avLst/>
          </a:prstGeom>
        </p:spPr>
        <p:txBody>
          <a:bodyPr vert="horz" lIns="91440" tIns="45720" rIns="91440" bIns="45720" rtlCol="0" anchor="ctr"/>
          <a:lstStyle>
            <a:lvl1pPr algn="l">
              <a:defRPr sz="1200">
                <a:solidFill>
                  <a:schemeClr val="tx2"/>
                </a:solidFill>
              </a:defRPr>
            </a:lvl1pPr>
          </a:lstStyle>
          <a:p>
            <a:pPr defTabSz="932566">
              <a:defRPr/>
            </a:pPr>
            <a:r>
              <a:rPr lang="en-US" sz="1200" kern="0" dirty="0">
                <a:solidFill>
                  <a:srgbClr val="1F497D"/>
                </a:solidFill>
                <a:latin typeface="Arial"/>
                <a:cs typeface="Arial"/>
              </a:rPr>
              <a:t>www.learningforward.org</a:t>
            </a:r>
          </a:p>
        </p:txBody>
      </p:sp>
    </p:spTree>
    <p:extLst>
      <p:ext uri="{BB962C8B-B14F-4D97-AF65-F5344CB8AC3E}">
        <p14:creationId xmlns:p14="http://schemas.microsoft.com/office/powerpoint/2010/main" val="2674986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AFD91A92-7C21-9449-9EC9-9B806DAFD690}"/>
              </a:ext>
            </a:extLst>
          </p:cNvPr>
          <p:cNvSpPr>
            <a:spLocks noGrp="1"/>
          </p:cNvSpPr>
          <p:nvPr>
            <p:ph type="sldNum" sz="quarter" idx="4"/>
          </p:nvPr>
        </p:nvSpPr>
        <p:spPr>
          <a:xfrm>
            <a:off x="9883203" y="6428772"/>
            <a:ext cx="2057400" cy="365125"/>
          </a:xfrm>
          <a:prstGeom prst="rect">
            <a:avLst/>
          </a:prstGeom>
        </p:spPr>
        <p:txBody>
          <a:bodyPr vert="horz" lIns="91440" tIns="45720" rIns="91440" bIns="45720" rtlCol="0" anchor="ctr"/>
          <a:lstStyle>
            <a:lvl1pPr algn="r">
              <a:defRPr sz="1200">
                <a:solidFill>
                  <a:schemeClr val="tx2"/>
                </a:solidFill>
              </a:defRPr>
            </a:lvl1pPr>
          </a:lstStyle>
          <a:p>
            <a:fld id="{79A441FA-EE28-A64F-92EE-8BADFCE467E3}" type="slidenum">
              <a:rPr lang="en-US" smtClean="0"/>
              <a:pPr/>
              <a:t>‹#›</a:t>
            </a:fld>
            <a:endParaRPr lang="en-US" dirty="0"/>
          </a:p>
        </p:txBody>
      </p:sp>
      <p:sp>
        <p:nvSpPr>
          <p:cNvPr id="6" name="Footer Placeholder 2">
            <a:extLst>
              <a:ext uri="{FF2B5EF4-FFF2-40B4-BE49-F238E27FC236}">
                <a16:creationId xmlns:a16="http://schemas.microsoft.com/office/drawing/2014/main" id="{6E31FDE1-1C6F-2C42-9965-F263675ED91C}"/>
              </a:ext>
            </a:extLst>
          </p:cNvPr>
          <p:cNvSpPr>
            <a:spLocks noGrp="1"/>
          </p:cNvSpPr>
          <p:nvPr>
            <p:ph type="ftr" sz="quarter" idx="3"/>
          </p:nvPr>
        </p:nvSpPr>
        <p:spPr>
          <a:xfrm>
            <a:off x="256567" y="6428772"/>
            <a:ext cx="3086100" cy="365125"/>
          </a:xfrm>
          <a:prstGeom prst="rect">
            <a:avLst/>
          </a:prstGeom>
        </p:spPr>
        <p:txBody>
          <a:bodyPr vert="horz" lIns="91440" tIns="45720" rIns="91440" bIns="45720" rtlCol="0" anchor="ctr"/>
          <a:lstStyle>
            <a:lvl1pPr algn="l">
              <a:defRPr sz="1200">
                <a:solidFill>
                  <a:schemeClr val="tx2"/>
                </a:solidFill>
              </a:defRPr>
            </a:lvl1pPr>
          </a:lstStyle>
          <a:p>
            <a:pPr defTabSz="932566">
              <a:defRPr/>
            </a:pPr>
            <a:r>
              <a:rPr lang="en-US" sz="1200" kern="0" dirty="0">
                <a:solidFill>
                  <a:srgbClr val="1F497D"/>
                </a:solidFill>
                <a:latin typeface="Arial"/>
                <a:cs typeface="Arial"/>
              </a:rPr>
              <a:t>www.learningforward.org</a:t>
            </a:r>
          </a:p>
        </p:txBody>
      </p:sp>
    </p:spTree>
    <p:extLst>
      <p:ext uri="{BB962C8B-B14F-4D97-AF65-F5344CB8AC3E}">
        <p14:creationId xmlns:p14="http://schemas.microsoft.com/office/powerpoint/2010/main" val="593649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7E433-6A98-8048-B6CE-C2CA954BE0A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A916CE-1041-3146-99BA-7B408523286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1D7DA2-D31C-B94E-B310-471104CF9C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1">
            <a:extLst>
              <a:ext uri="{FF2B5EF4-FFF2-40B4-BE49-F238E27FC236}">
                <a16:creationId xmlns:a16="http://schemas.microsoft.com/office/drawing/2014/main" id="{6CB83F68-C104-7943-A9B3-F9E8300C0D85}"/>
              </a:ext>
            </a:extLst>
          </p:cNvPr>
          <p:cNvSpPr>
            <a:spLocks noGrp="1"/>
          </p:cNvSpPr>
          <p:nvPr>
            <p:ph type="sldNum" sz="quarter" idx="4"/>
          </p:nvPr>
        </p:nvSpPr>
        <p:spPr>
          <a:xfrm>
            <a:off x="9883203" y="6428772"/>
            <a:ext cx="2057400" cy="365125"/>
          </a:xfrm>
          <a:prstGeom prst="rect">
            <a:avLst/>
          </a:prstGeom>
        </p:spPr>
        <p:txBody>
          <a:bodyPr vert="horz" lIns="91440" tIns="45720" rIns="91440" bIns="45720" rtlCol="0" anchor="ctr"/>
          <a:lstStyle>
            <a:lvl1pPr algn="r">
              <a:defRPr sz="1200">
                <a:solidFill>
                  <a:schemeClr val="tx2"/>
                </a:solidFill>
              </a:defRPr>
            </a:lvl1pPr>
          </a:lstStyle>
          <a:p>
            <a:fld id="{79A441FA-EE28-A64F-92EE-8BADFCE467E3}" type="slidenum">
              <a:rPr lang="en-US" smtClean="0"/>
              <a:pPr/>
              <a:t>‹#›</a:t>
            </a:fld>
            <a:endParaRPr lang="en-US" dirty="0"/>
          </a:p>
        </p:txBody>
      </p:sp>
      <p:sp>
        <p:nvSpPr>
          <p:cNvPr id="9" name="Footer Placeholder 2">
            <a:extLst>
              <a:ext uri="{FF2B5EF4-FFF2-40B4-BE49-F238E27FC236}">
                <a16:creationId xmlns:a16="http://schemas.microsoft.com/office/drawing/2014/main" id="{6BDCE419-29CB-F844-B4C3-2F03DCA31DB9}"/>
              </a:ext>
            </a:extLst>
          </p:cNvPr>
          <p:cNvSpPr>
            <a:spLocks noGrp="1"/>
          </p:cNvSpPr>
          <p:nvPr>
            <p:ph type="ftr" sz="quarter" idx="3"/>
          </p:nvPr>
        </p:nvSpPr>
        <p:spPr>
          <a:xfrm>
            <a:off x="256567" y="6428772"/>
            <a:ext cx="3086100" cy="365125"/>
          </a:xfrm>
          <a:prstGeom prst="rect">
            <a:avLst/>
          </a:prstGeom>
        </p:spPr>
        <p:txBody>
          <a:bodyPr vert="horz" lIns="91440" tIns="45720" rIns="91440" bIns="45720" rtlCol="0" anchor="ctr"/>
          <a:lstStyle>
            <a:lvl1pPr algn="l">
              <a:defRPr sz="1200">
                <a:solidFill>
                  <a:schemeClr val="tx2"/>
                </a:solidFill>
              </a:defRPr>
            </a:lvl1pPr>
          </a:lstStyle>
          <a:p>
            <a:pPr defTabSz="932566">
              <a:defRPr/>
            </a:pPr>
            <a:r>
              <a:rPr lang="en-US" sz="1200" kern="0" dirty="0">
                <a:solidFill>
                  <a:srgbClr val="1F497D"/>
                </a:solidFill>
                <a:latin typeface="Arial"/>
                <a:cs typeface="Arial"/>
              </a:rPr>
              <a:t>www.learningforward.org</a:t>
            </a:r>
          </a:p>
        </p:txBody>
      </p:sp>
    </p:spTree>
    <p:extLst>
      <p:ext uri="{BB962C8B-B14F-4D97-AF65-F5344CB8AC3E}">
        <p14:creationId xmlns:p14="http://schemas.microsoft.com/office/powerpoint/2010/main" val="616145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067A3-9E83-9A41-A550-D75D27A09A5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E37D97-1911-7E42-99E3-13BC64A7604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B529F30-D568-6044-A807-9DB93971298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Slide Number Placeholder 1">
            <a:extLst>
              <a:ext uri="{FF2B5EF4-FFF2-40B4-BE49-F238E27FC236}">
                <a16:creationId xmlns:a16="http://schemas.microsoft.com/office/drawing/2014/main" id="{B37D2563-B30E-954B-84AC-E1B52F603361}"/>
              </a:ext>
            </a:extLst>
          </p:cNvPr>
          <p:cNvSpPr>
            <a:spLocks noGrp="1"/>
          </p:cNvSpPr>
          <p:nvPr>
            <p:ph type="sldNum" sz="quarter" idx="4"/>
          </p:nvPr>
        </p:nvSpPr>
        <p:spPr>
          <a:xfrm>
            <a:off x="9883203" y="6428772"/>
            <a:ext cx="2057400" cy="365125"/>
          </a:xfrm>
          <a:prstGeom prst="rect">
            <a:avLst/>
          </a:prstGeom>
        </p:spPr>
        <p:txBody>
          <a:bodyPr vert="horz" lIns="91440" tIns="45720" rIns="91440" bIns="45720" rtlCol="0" anchor="ctr"/>
          <a:lstStyle>
            <a:lvl1pPr algn="r">
              <a:defRPr sz="1200">
                <a:solidFill>
                  <a:schemeClr val="tx2"/>
                </a:solidFill>
              </a:defRPr>
            </a:lvl1pPr>
          </a:lstStyle>
          <a:p>
            <a:fld id="{79A441FA-EE28-A64F-92EE-8BADFCE467E3}" type="slidenum">
              <a:rPr lang="en-US" smtClean="0"/>
              <a:pPr/>
              <a:t>‹#›</a:t>
            </a:fld>
            <a:endParaRPr lang="en-US" dirty="0"/>
          </a:p>
        </p:txBody>
      </p:sp>
      <p:sp>
        <p:nvSpPr>
          <p:cNvPr id="9" name="Footer Placeholder 2">
            <a:extLst>
              <a:ext uri="{FF2B5EF4-FFF2-40B4-BE49-F238E27FC236}">
                <a16:creationId xmlns:a16="http://schemas.microsoft.com/office/drawing/2014/main" id="{32B8AC3E-AD38-5543-9092-2CAF7B69709D}"/>
              </a:ext>
            </a:extLst>
          </p:cNvPr>
          <p:cNvSpPr>
            <a:spLocks noGrp="1"/>
          </p:cNvSpPr>
          <p:nvPr>
            <p:ph type="ftr" sz="quarter" idx="3"/>
          </p:nvPr>
        </p:nvSpPr>
        <p:spPr>
          <a:xfrm>
            <a:off x="256567" y="6428772"/>
            <a:ext cx="3086100" cy="365125"/>
          </a:xfrm>
          <a:prstGeom prst="rect">
            <a:avLst/>
          </a:prstGeom>
        </p:spPr>
        <p:txBody>
          <a:bodyPr vert="horz" lIns="91440" tIns="45720" rIns="91440" bIns="45720" rtlCol="0" anchor="ctr"/>
          <a:lstStyle>
            <a:lvl1pPr algn="l">
              <a:defRPr sz="1200">
                <a:solidFill>
                  <a:schemeClr val="tx2"/>
                </a:solidFill>
              </a:defRPr>
            </a:lvl1pPr>
          </a:lstStyle>
          <a:p>
            <a:pPr defTabSz="932566">
              <a:defRPr/>
            </a:pPr>
            <a:r>
              <a:rPr lang="en-US" sz="1200" kern="0" dirty="0">
                <a:solidFill>
                  <a:srgbClr val="1F497D"/>
                </a:solidFill>
                <a:latin typeface="Arial"/>
                <a:cs typeface="Arial"/>
              </a:rPr>
              <a:t>www.learningforward.org</a:t>
            </a:r>
          </a:p>
        </p:txBody>
      </p:sp>
    </p:spTree>
    <p:extLst>
      <p:ext uri="{BB962C8B-B14F-4D97-AF65-F5344CB8AC3E}">
        <p14:creationId xmlns:p14="http://schemas.microsoft.com/office/powerpoint/2010/main" val="2250624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image" Target="../media/image2.emf"/><Relationship Id="rId3" Type="http://schemas.openxmlformats.org/officeDocument/2006/relationships/slideLayout" Target="../slideLayouts/slideLayout40.xml"/><Relationship Id="rId21" Type="http://schemas.openxmlformats.org/officeDocument/2006/relationships/slideLayout" Target="../slideLayouts/slideLayout58.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oleObject" Target="../embeddings/oleObject1.bin"/><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tags" Target="../tags/tag1.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vmlDrawing" Target="../drawings/vmlDrawing1.v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SlideBottomBar">
            <a:extLst>
              <a:ext uri="{FF2B5EF4-FFF2-40B4-BE49-F238E27FC236}">
                <a16:creationId xmlns:a16="http://schemas.microsoft.com/office/drawing/2014/main" id="{AE8E7C23-C67D-8C48-AC60-942E283BD79F}"/>
              </a:ext>
            </a:extLst>
          </p:cNvPr>
          <p:cNvSpPr>
            <a:spLocks noChangeArrowheads="1"/>
          </p:cNvSpPr>
          <p:nvPr userDrawn="1"/>
        </p:nvSpPr>
        <p:spPr bwMode="auto">
          <a:xfrm>
            <a:off x="0" y="6428772"/>
            <a:ext cx="12192000" cy="430852"/>
          </a:xfrm>
          <a:prstGeom prst="rect">
            <a:avLst/>
          </a:prstGeom>
          <a:solidFill>
            <a:srgbClr val="0065CC">
              <a:alpha val="50000"/>
            </a:srgbClr>
          </a:solidFill>
          <a:ln>
            <a:noFill/>
          </a:ln>
          <a:effectLst/>
        </p:spPr>
        <p:txBody>
          <a:bodyPr wrap="none" lIns="93266" tIns="46633" rIns="93266" bIns="46633" anchor="ctr"/>
          <a:lstStyle/>
          <a:p>
            <a:endParaRPr lang="en-US" baseline="0" noProof="0" dirty="0">
              <a:latin typeface="+mn-lt"/>
              <a:ea typeface="+mn-ea"/>
            </a:endParaRPr>
          </a:p>
        </p:txBody>
      </p:sp>
      <p:sp>
        <p:nvSpPr>
          <p:cNvPr id="11" name="Slide Number Placeholder 1">
            <a:extLst>
              <a:ext uri="{FF2B5EF4-FFF2-40B4-BE49-F238E27FC236}">
                <a16:creationId xmlns:a16="http://schemas.microsoft.com/office/drawing/2014/main" id="{2315FB06-F574-BC43-8C21-FFC3AA42266F}"/>
              </a:ext>
            </a:extLst>
          </p:cNvPr>
          <p:cNvSpPr>
            <a:spLocks noGrp="1"/>
          </p:cNvSpPr>
          <p:nvPr>
            <p:ph type="sldNum" sz="quarter" idx="4"/>
          </p:nvPr>
        </p:nvSpPr>
        <p:spPr>
          <a:xfrm>
            <a:off x="9883203" y="6428772"/>
            <a:ext cx="2057400" cy="365125"/>
          </a:xfrm>
          <a:prstGeom prst="rect">
            <a:avLst/>
          </a:prstGeom>
        </p:spPr>
        <p:txBody>
          <a:bodyPr vert="horz" lIns="91440" tIns="45720" rIns="91440" bIns="45720" rtlCol="0" anchor="ctr"/>
          <a:lstStyle>
            <a:lvl1pPr algn="r">
              <a:defRPr sz="1200">
                <a:solidFill>
                  <a:schemeClr val="tx2"/>
                </a:solidFill>
              </a:defRPr>
            </a:lvl1pPr>
          </a:lstStyle>
          <a:p>
            <a:fld id="{79A441FA-EE28-A64F-92EE-8BADFCE467E3}" type="slidenum">
              <a:rPr lang="en-US" smtClean="0"/>
              <a:pPr/>
              <a:t>‹#›</a:t>
            </a:fld>
            <a:endParaRPr lang="en-US" dirty="0"/>
          </a:p>
        </p:txBody>
      </p:sp>
      <p:sp>
        <p:nvSpPr>
          <p:cNvPr id="12" name="Footer Placeholder 2">
            <a:extLst>
              <a:ext uri="{FF2B5EF4-FFF2-40B4-BE49-F238E27FC236}">
                <a16:creationId xmlns:a16="http://schemas.microsoft.com/office/drawing/2014/main" id="{3A4DC595-3E07-FC4F-8273-D92501E671C2}"/>
              </a:ext>
            </a:extLst>
          </p:cNvPr>
          <p:cNvSpPr>
            <a:spLocks noGrp="1"/>
          </p:cNvSpPr>
          <p:nvPr>
            <p:ph type="ftr" sz="quarter" idx="3"/>
          </p:nvPr>
        </p:nvSpPr>
        <p:spPr>
          <a:xfrm>
            <a:off x="256567" y="6428772"/>
            <a:ext cx="3086100" cy="365125"/>
          </a:xfrm>
          <a:prstGeom prst="rect">
            <a:avLst/>
          </a:prstGeom>
        </p:spPr>
        <p:txBody>
          <a:bodyPr vert="horz" lIns="91440" tIns="45720" rIns="91440" bIns="45720" rtlCol="0" anchor="ctr"/>
          <a:lstStyle>
            <a:lvl1pPr algn="l">
              <a:defRPr sz="1200">
                <a:solidFill>
                  <a:schemeClr val="tx2"/>
                </a:solidFill>
              </a:defRPr>
            </a:lvl1pPr>
          </a:lstStyle>
          <a:p>
            <a:pPr defTabSz="932566">
              <a:defRPr/>
            </a:pPr>
            <a:r>
              <a:rPr lang="en-US" sz="1200" kern="0" dirty="0">
                <a:solidFill>
                  <a:srgbClr val="1F497D"/>
                </a:solidFill>
                <a:latin typeface="Arial"/>
                <a:cs typeface="Arial"/>
              </a:rPr>
              <a:t>www.learningforward.org</a:t>
            </a:r>
          </a:p>
        </p:txBody>
      </p:sp>
    </p:spTree>
    <p:extLst>
      <p:ext uri="{BB962C8B-B14F-4D97-AF65-F5344CB8AC3E}">
        <p14:creationId xmlns:p14="http://schemas.microsoft.com/office/powerpoint/2010/main" val="2215908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marR="0" lvl="0" indent="-431800" algn="l">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b="0" i="0" u="none" strike="noStrike" cap="none">
                <a:solidFill>
                  <a:srgbClr val="888888"/>
                </a:solidFill>
                <a:latin typeface="Calibri"/>
                <a:ea typeface="Calibri"/>
                <a:cs typeface="Calibri"/>
                <a:sym typeface="Calibri"/>
              </a:defRPr>
            </a:lvl1pPr>
            <a:lvl2pPr marL="0" marR="0" lvl="1" indent="0" algn="r">
              <a:spcBef>
                <a:spcPts val="0"/>
              </a:spcBef>
              <a:buNone/>
              <a:defRPr sz="1200" b="0" i="0" u="none" strike="noStrike" cap="none">
                <a:solidFill>
                  <a:srgbClr val="888888"/>
                </a:solidFill>
                <a:latin typeface="Calibri"/>
                <a:ea typeface="Calibri"/>
                <a:cs typeface="Calibri"/>
                <a:sym typeface="Calibri"/>
              </a:defRPr>
            </a:lvl2pPr>
            <a:lvl3pPr marL="0" marR="0" lvl="2" indent="0" algn="r">
              <a:spcBef>
                <a:spcPts val="0"/>
              </a:spcBef>
              <a:buNone/>
              <a:defRPr sz="1200" b="0" i="0" u="none" strike="noStrike" cap="none">
                <a:solidFill>
                  <a:srgbClr val="888888"/>
                </a:solidFill>
                <a:latin typeface="Calibri"/>
                <a:ea typeface="Calibri"/>
                <a:cs typeface="Calibri"/>
                <a:sym typeface="Calibri"/>
              </a:defRPr>
            </a:lvl3pPr>
            <a:lvl4pPr marL="0" marR="0" lvl="3" indent="0" algn="r">
              <a:spcBef>
                <a:spcPts val="0"/>
              </a:spcBef>
              <a:buNone/>
              <a:defRPr sz="1200" b="0" i="0" u="none" strike="noStrike" cap="none">
                <a:solidFill>
                  <a:srgbClr val="888888"/>
                </a:solidFill>
                <a:latin typeface="Calibri"/>
                <a:ea typeface="Calibri"/>
                <a:cs typeface="Calibri"/>
                <a:sym typeface="Calibri"/>
              </a:defRPr>
            </a:lvl4pPr>
            <a:lvl5pPr marL="0" marR="0" lvl="4" indent="0" algn="r">
              <a:spcBef>
                <a:spcPts val="0"/>
              </a:spcBef>
              <a:buNone/>
              <a:defRPr sz="1200" b="0" i="0" u="none" strike="noStrike" cap="none">
                <a:solidFill>
                  <a:srgbClr val="888888"/>
                </a:solidFill>
                <a:latin typeface="Calibri"/>
                <a:ea typeface="Calibri"/>
                <a:cs typeface="Calibri"/>
                <a:sym typeface="Calibri"/>
              </a:defRPr>
            </a:lvl5pPr>
            <a:lvl6pPr marL="0" marR="0" lvl="5" indent="0" algn="r">
              <a:spcBef>
                <a:spcPts val="0"/>
              </a:spcBef>
              <a:buNone/>
              <a:defRPr sz="1200" b="0" i="0" u="none" strike="noStrike" cap="none">
                <a:solidFill>
                  <a:srgbClr val="888888"/>
                </a:solidFill>
                <a:latin typeface="Calibri"/>
                <a:ea typeface="Calibri"/>
                <a:cs typeface="Calibri"/>
                <a:sym typeface="Calibri"/>
              </a:defRPr>
            </a:lvl6pPr>
            <a:lvl7pPr marL="0" marR="0" lvl="6" indent="0" algn="r">
              <a:spcBef>
                <a:spcPts val="0"/>
              </a:spcBef>
              <a:buNone/>
              <a:defRPr sz="1200" b="0" i="0" u="none" strike="noStrike" cap="none">
                <a:solidFill>
                  <a:srgbClr val="888888"/>
                </a:solidFill>
                <a:latin typeface="Calibri"/>
                <a:ea typeface="Calibri"/>
                <a:cs typeface="Calibri"/>
                <a:sym typeface="Calibri"/>
              </a:defRPr>
            </a:lvl7pPr>
            <a:lvl8pPr marL="0" marR="0" lvl="7" indent="0" algn="r">
              <a:spcBef>
                <a:spcPts val="0"/>
              </a:spcBef>
              <a:buNone/>
              <a:defRPr sz="1200" b="0" i="0" u="none" strike="noStrike" cap="none">
                <a:solidFill>
                  <a:srgbClr val="888888"/>
                </a:solidFill>
                <a:latin typeface="Calibri"/>
                <a:ea typeface="Calibri"/>
                <a:cs typeface="Calibri"/>
                <a:sym typeface="Calibri"/>
              </a:defRPr>
            </a:lvl8pPr>
            <a:lvl9pPr marL="0" marR="0" lvl="8" indent="0" algn="r">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02685320"/>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a:pPr/>
              <a:t>‹#›</a:t>
            </a:fld>
            <a:endParaRPr lang="en"/>
          </a:p>
        </p:txBody>
      </p:sp>
    </p:spTree>
    <p:extLst>
      <p:ext uri="{BB962C8B-B14F-4D97-AF65-F5344CB8AC3E}">
        <p14:creationId xmlns:p14="http://schemas.microsoft.com/office/powerpoint/2010/main" val="3483312889"/>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F4426C9-14C5-446C-A707-494BFD039A75}"/>
              </a:ext>
            </a:extLst>
          </p:cNvPr>
          <p:cNvGraphicFramePr>
            <a:graphicFrameLocks noChangeAspect="1"/>
          </p:cNvGraphicFramePr>
          <p:nvPr userDrawn="1">
            <p:custDataLst>
              <p:tags r:id="rId24"/>
            </p:custDataLst>
            <p:extLst>
              <p:ext uri="{D42A27DB-BD31-4B8C-83A1-F6EECF244321}">
                <p14:modId xmlns:p14="http://schemas.microsoft.com/office/powerpoint/2010/main" val="1383674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07" name="think-cell Slide" r:id="rId25" imgW="473" imgH="473" progId="TCLayout.ActiveDocument.1">
                  <p:embed/>
                </p:oleObj>
              </mc:Choice>
              <mc:Fallback>
                <p:oleObj name="think-cell Slide" r:id="rId25" imgW="473" imgH="473" progId="TCLayout.ActiveDocument.1">
                  <p:embed/>
                  <p:pic>
                    <p:nvPicPr>
                      <p:cNvPr id="5" name="Object 4" hidden="1">
                        <a:extLst>
                          <a:ext uri="{FF2B5EF4-FFF2-40B4-BE49-F238E27FC236}">
                            <a16:creationId xmlns:a16="http://schemas.microsoft.com/office/drawing/2014/main" id="{4F4426C9-14C5-446C-A707-494BFD039A75}"/>
                          </a:ext>
                        </a:extLst>
                      </p:cNvPr>
                      <p:cNvPicPr/>
                      <p:nvPr/>
                    </p:nvPicPr>
                    <p:blipFill>
                      <a:blip r:embed="rId26"/>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0647336" y="6356350"/>
            <a:ext cx="706464" cy="365125"/>
          </a:xfrm>
          <a:prstGeom prst="rect">
            <a:avLst/>
          </a:prstGeom>
        </p:spPr>
        <p:txBody>
          <a:bodyPr vert="horz" lIns="91440" tIns="45720" rIns="91440" bIns="45720" rtlCol="0" anchor="ctr"/>
          <a:lstStyle>
            <a:lvl1pPr algn="r">
              <a:defRPr sz="1200" b="0" i="0">
                <a:solidFill>
                  <a:schemeClr val="tx1">
                    <a:tint val="75000"/>
                  </a:schemeClr>
                </a:solidFill>
                <a:latin typeface="Arial Narrow" panose="020B0604020202020204" pitchFamily="34" charset="0"/>
                <a:cs typeface="Arial Narrow" panose="020B0604020202020204" pitchFamily="34" charset="0"/>
              </a:defRPr>
            </a:lvl1pPr>
          </a:lstStyle>
          <a:p>
            <a:fld id="{8CE2EF97-A6AE-FA47-8639-D038F0BB4776}" type="slidenum">
              <a:rPr lang="en-US" smtClean="0"/>
              <a:pPr/>
              <a:t>‹#›</a:t>
            </a:fld>
            <a:endParaRPr lang="en-US"/>
          </a:p>
        </p:txBody>
      </p:sp>
      <p:sp>
        <p:nvSpPr>
          <p:cNvPr id="8" name="Footer Placeholder 7">
            <a:extLst>
              <a:ext uri="{FF2B5EF4-FFF2-40B4-BE49-F238E27FC236}">
                <a16:creationId xmlns:a16="http://schemas.microsoft.com/office/drawing/2014/main" id="{0CE1DF31-67D1-D047-9500-682988C046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364551032"/>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 id="2147484013" r:id="rId12"/>
    <p:sldLayoutId id="2147484014" r:id="rId13"/>
    <p:sldLayoutId id="2147484015" r:id="rId14"/>
    <p:sldLayoutId id="2147484016" r:id="rId15"/>
    <p:sldLayoutId id="2147484017" r:id="rId16"/>
    <p:sldLayoutId id="2147484018" r:id="rId17"/>
    <p:sldLayoutId id="2147484019" r:id="rId18"/>
    <p:sldLayoutId id="2147484020" r:id="rId19"/>
    <p:sldLayoutId id="2147484021" r:id="rId20"/>
    <p:sldLayoutId id="2147484022" r:id="rId21"/>
  </p:sldLayoutIdLst>
  <p:hf hdr="0" ftr="0"/>
  <p:txStyles>
    <p:titleStyle>
      <a:lvl1pPr algn="l" defTabSz="914400" rtl="0" eaLnBrk="1" latinLnBrk="0" hangingPunct="1">
        <a:lnSpc>
          <a:spcPct val="90000"/>
        </a:lnSpc>
        <a:spcBef>
          <a:spcPct val="0"/>
        </a:spcBef>
        <a:buNone/>
        <a:defRPr sz="4400" b="1" i="0" kern="1200">
          <a:solidFill>
            <a:schemeClr val="tx1"/>
          </a:solidFill>
          <a:latin typeface="Arial Narrow" panose="020B0604020202020204" pitchFamily="34" charset="0"/>
          <a:ea typeface="+mj-ea"/>
          <a:cs typeface="Arial Narrow" panose="020B0604020202020204" pitchFamily="34" charset="0"/>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800" b="0" i="0" kern="1200">
          <a:solidFill>
            <a:schemeClr val="tx1"/>
          </a:solidFill>
          <a:latin typeface="Arial Narrow" panose="020B0604020202020204" pitchFamily="34" charset="0"/>
          <a:ea typeface="+mn-ea"/>
          <a:cs typeface="Arial Narrow" panose="020B0604020202020204" pitchFamily="34" charset="0"/>
        </a:defRPr>
      </a:lvl1pPr>
      <a:lvl2pPr marL="630238" indent="-228600" algn="l" defTabSz="914400" rtl="0" eaLnBrk="1" latinLnBrk="0" hangingPunct="1">
        <a:lnSpc>
          <a:spcPct val="100000"/>
        </a:lnSpc>
        <a:spcBef>
          <a:spcPts val="500"/>
        </a:spcBef>
        <a:buClr>
          <a:schemeClr val="accent1"/>
        </a:buClr>
        <a:buFont typeface="Courier New" panose="02070309020205020404" pitchFamily="49" charset="0"/>
        <a:buChar char="o"/>
        <a:defRPr sz="2400" b="0" i="0" kern="1200">
          <a:solidFill>
            <a:schemeClr val="tx1"/>
          </a:solidFill>
          <a:latin typeface="Arial Narrow" panose="020B0604020202020204" pitchFamily="34" charset="0"/>
          <a:ea typeface="+mn-ea"/>
          <a:cs typeface="Arial Narrow" panose="020B0604020202020204" pitchFamily="34" charset="0"/>
        </a:defRPr>
      </a:lvl2pPr>
      <a:lvl3pPr marL="1087438" indent="-228600" algn="l" defTabSz="914400" rtl="0" eaLnBrk="1" latinLnBrk="0" hangingPunct="1">
        <a:lnSpc>
          <a:spcPct val="100000"/>
        </a:lnSpc>
        <a:spcBef>
          <a:spcPts val="500"/>
        </a:spcBef>
        <a:buClr>
          <a:schemeClr val="accent1"/>
        </a:buClr>
        <a:buFont typeface="Wingdings" pitchFamily="2" charset="2"/>
        <a:buChar char="§"/>
        <a:defRPr sz="2000" b="0" i="0" kern="1200">
          <a:solidFill>
            <a:schemeClr val="tx1"/>
          </a:solidFill>
          <a:latin typeface="Arial Narrow" panose="020B0604020202020204" pitchFamily="34" charset="0"/>
          <a:ea typeface="+mn-ea"/>
          <a:cs typeface="Arial Narrow" panose="020B0604020202020204" pitchFamily="34" charset="0"/>
        </a:defRPr>
      </a:lvl3pPr>
      <a:lvl4pPr marL="1433513" indent="-179388" algn="l" defTabSz="914400" rtl="0" eaLnBrk="1" latinLnBrk="0" hangingPunct="1">
        <a:lnSpc>
          <a:spcPct val="100000"/>
        </a:lnSpc>
        <a:spcBef>
          <a:spcPts val="500"/>
        </a:spcBef>
        <a:buClr>
          <a:schemeClr val="accent1"/>
        </a:buClr>
        <a:buFont typeface="Arial" panose="020B0604020202020204" pitchFamily="34" charset="0"/>
        <a:buChar char="•"/>
        <a:defRPr sz="1800" b="0" i="0" kern="1200">
          <a:solidFill>
            <a:schemeClr val="tx1"/>
          </a:solidFill>
          <a:latin typeface="Arial Narrow" panose="020B0604020202020204" pitchFamily="34" charset="0"/>
          <a:ea typeface="+mn-ea"/>
          <a:cs typeface="Arial Narrow" panose="020B0604020202020204" pitchFamily="34" charset="0"/>
        </a:defRPr>
      </a:lvl4pPr>
      <a:lvl5pPr marL="1828800" indent="-228600" algn="l" defTabSz="914400" rtl="0" eaLnBrk="1" latinLnBrk="0" hangingPunct="1">
        <a:lnSpc>
          <a:spcPct val="100000"/>
        </a:lnSpc>
        <a:spcBef>
          <a:spcPts val="500"/>
        </a:spcBef>
        <a:buClr>
          <a:schemeClr val="accent1"/>
        </a:buClr>
        <a:buFont typeface="Courier New" panose="02070309020205020404" pitchFamily="49" charset="0"/>
        <a:buChar char="o"/>
        <a:defRPr sz="1800" b="0"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10.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slideLayout" Target="../slideLayouts/slideLayout47.xml"/><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16.emf"/><Relationship Id="rId11" Type="http://schemas.openxmlformats.org/officeDocument/2006/relationships/image" Target="../media/image21.png"/><Relationship Id="rId5" Type="http://schemas.openxmlformats.org/officeDocument/2006/relationships/oleObject" Target="../embeddings/oleObject3.bin"/><Relationship Id="rId10" Type="http://schemas.openxmlformats.org/officeDocument/2006/relationships/image" Target="../media/image20.svg"/><Relationship Id="rId4" Type="http://schemas.openxmlformats.org/officeDocument/2006/relationships/notesSlide" Target="../notesSlides/notesSlide9.xml"/><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16.emf"/><Relationship Id="rId5" Type="http://schemas.openxmlformats.org/officeDocument/2006/relationships/oleObject" Target="../embeddings/oleObject5.bin"/><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tags" Target="../tags/tag6.xml"/><Relationship Id="rId1" Type="http://schemas.openxmlformats.org/officeDocument/2006/relationships/vmlDrawing" Target="../drawings/vmlDrawing6.vml"/><Relationship Id="rId5" Type="http://schemas.openxmlformats.org/officeDocument/2006/relationships/image" Target="../media/image2.emf"/><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slideLayout" Target="../slideLayouts/slideLayout47.xml"/><Relationship Id="rId7" Type="http://schemas.openxmlformats.org/officeDocument/2006/relationships/hyperlink" Target="https://www.erstrategies.org/news/district_examples_esser_funding_plans" TargetMode="External"/><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8" Type="http://schemas.openxmlformats.org/officeDocument/2006/relationships/hyperlink" Target="https://www.erstrategies.org/news/district_examples_esser_funding_plans" TargetMode="External"/><Relationship Id="rId3" Type="http://schemas.openxmlformats.org/officeDocument/2006/relationships/slideLayout" Target="../slideLayouts/slideLayout47.xml"/><Relationship Id="rId7" Type="http://schemas.openxmlformats.org/officeDocument/2006/relationships/chart" Target="../charts/chart2.xml"/><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2.emf"/><Relationship Id="rId5" Type="http://schemas.openxmlformats.org/officeDocument/2006/relationships/oleObject" Target="../embeddings/oleObject8.bin"/><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hyperlink" Target="https://www.erstrategies.org/tap/CARES_act_sustainable_education_spending" TargetMode="External"/><Relationship Id="rId3" Type="http://schemas.openxmlformats.org/officeDocument/2006/relationships/slideLayout" Target="../slideLayouts/slideLayout55.xml"/><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tags" Target="../tags/tag9.xml"/><Relationship Id="rId16" Type="http://schemas.openxmlformats.org/officeDocument/2006/relationships/hyperlink" Target="https://www.erstrategies.org/tap/uncharted_waters" TargetMode="External"/><Relationship Id="rId1" Type="http://schemas.openxmlformats.org/officeDocument/2006/relationships/vmlDrawing" Target="../drawings/vmlDrawing9.vml"/><Relationship Id="rId6" Type="http://schemas.openxmlformats.org/officeDocument/2006/relationships/image" Target="../media/image16.emf"/><Relationship Id="rId11" Type="http://schemas.openxmlformats.org/officeDocument/2006/relationships/image" Target="../media/image27.png"/><Relationship Id="rId5" Type="http://schemas.openxmlformats.org/officeDocument/2006/relationships/oleObject" Target="../embeddings/oleObject9.bin"/><Relationship Id="rId15" Type="http://schemas.openxmlformats.org/officeDocument/2006/relationships/image" Target="../media/image30.svg"/><Relationship Id="rId10" Type="http://schemas.openxmlformats.org/officeDocument/2006/relationships/image" Target="../media/image26.svg"/><Relationship Id="rId4" Type="http://schemas.openxmlformats.org/officeDocument/2006/relationships/notesSlide" Target="../notesSlides/notesSlide14.xml"/><Relationship Id="rId9" Type="http://schemas.openxmlformats.org/officeDocument/2006/relationships/image" Target="../media/image25.png"/><Relationship Id="rId14"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6.svg"/><Relationship Id="rId3" Type="http://schemas.openxmlformats.org/officeDocument/2006/relationships/slideLayout" Target="../slideLayouts/slideLayout55.xml"/><Relationship Id="rId7" Type="http://schemas.openxmlformats.org/officeDocument/2006/relationships/image" Target="../media/image31.png"/><Relationship Id="rId12" Type="http://schemas.openxmlformats.org/officeDocument/2006/relationships/image" Target="../media/image35.png"/><Relationship Id="rId17" Type="http://schemas.openxmlformats.org/officeDocument/2006/relationships/image" Target="../media/image26.svg"/><Relationship Id="rId2" Type="http://schemas.openxmlformats.org/officeDocument/2006/relationships/tags" Target="../tags/tag10.xml"/><Relationship Id="rId16" Type="http://schemas.openxmlformats.org/officeDocument/2006/relationships/image" Target="../media/image25.png"/><Relationship Id="rId1" Type="http://schemas.openxmlformats.org/officeDocument/2006/relationships/vmlDrawing" Target="../drawings/vmlDrawing10.vml"/><Relationship Id="rId6" Type="http://schemas.openxmlformats.org/officeDocument/2006/relationships/image" Target="../media/image2.emf"/><Relationship Id="rId11" Type="http://schemas.openxmlformats.org/officeDocument/2006/relationships/image" Target="../media/image34.svg"/><Relationship Id="rId5" Type="http://schemas.openxmlformats.org/officeDocument/2006/relationships/oleObject" Target="../embeddings/oleObject10.bin"/><Relationship Id="rId15" Type="http://schemas.openxmlformats.org/officeDocument/2006/relationships/image" Target="../media/image38.svg"/><Relationship Id="rId10" Type="http://schemas.openxmlformats.org/officeDocument/2006/relationships/image" Target="../media/image33.png"/><Relationship Id="rId4" Type="http://schemas.openxmlformats.org/officeDocument/2006/relationships/notesSlide" Target="../notesSlides/notesSlide15.xml"/><Relationship Id="rId9" Type="http://schemas.openxmlformats.org/officeDocument/2006/relationships/image" Target="../media/image19.png"/><Relationship Id="rId14" Type="http://schemas.openxmlformats.org/officeDocument/2006/relationships/image" Target="../media/image37.png"/></Relationships>
</file>

<file path=ppt/slides/_rels/slide18.xml.rels><?xml version="1.0" encoding="UTF-8" standalone="yes"?>
<Relationships xmlns="http://schemas.openxmlformats.org/package/2006/relationships"><Relationship Id="rId8" Type="http://schemas.openxmlformats.org/officeDocument/2006/relationships/image" Target="../media/image41.svg"/><Relationship Id="rId13" Type="http://schemas.openxmlformats.org/officeDocument/2006/relationships/image" Target="../media/image33.png"/><Relationship Id="rId18" Type="http://schemas.openxmlformats.org/officeDocument/2006/relationships/image" Target="../media/image38.svg"/><Relationship Id="rId3" Type="http://schemas.openxmlformats.org/officeDocument/2006/relationships/slideLayout" Target="../slideLayouts/slideLayout55.xml"/><Relationship Id="rId7" Type="http://schemas.openxmlformats.org/officeDocument/2006/relationships/image" Target="../media/image40.png"/><Relationship Id="rId12" Type="http://schemas.openxmlformats.org/officeDocument/2006/relationships/image" Target="../media/image32.svg"/><Relationship Id="rId17" Type="http://schemas.openxmlformats.org/officeDocument/2006/relationships/image" Target="../media/image37.png"/><Relationship Id="rId2" Type="http://schemas.openxmlformats.org/officeDocument/2006/relationships/tags" Target="../tags/tag11.xml"/><Relationship Id="rId16" Type="http://schemas.openxmlformats.org/officeDocument/2006/relationships/image" Target="../media/image36.svg"/><Relationship Id="rId20" Type="http://schemas.openxmlformats.org/officeDocument/2006/relationships/image" Target="../media/image28.svg"/><Relationship Id="rId1" Type="http://schemas.openxmlformats.org/officeDocument/2006/relationships/vmlDrawing" Target="../drawings/vmlDrawing11.vml"/><Relationship Id="rId6" Type="http://schemas.openxmlformats.org/officeDocument/2006/relationships/image" Target="../media/image39.emf"/><Relationship Id="rId11" Type="http://schemas.openxmlformats.org/officeDocument/2006/relationships/image" Target="../media/image31.png"/><Relationship Id="rId5" Type="http://schemas.openxmlformats.org/officeDocument/2006/relationships/oleObject" Target="../embeddings/oleObject11.bin"/><Relationship Id="rId15" Type="http://schemas.openxmlformats.org/officeDocument/2006/relationships/image" Target="../media/image35.png"/><Relationship Id="rId10" Type="http://schemas.openxmlformats.org/officeDocument/2006/relationships/image" Target="../media/image19.png"/><Relationship Id="rId19" Type="http://schemas.openxmlformats.org/officeDocument/2006/relationships/image" Target="../media/image27.png"/><Relationship Id="rId4" Type="http://schemas.openxmlformats.org/officeDocument/2006/relationships/notesSlide" Target="../notesSlides/notesSlide16.xml"/><Relationship Id="rId9" Type="http://schemas.openxmlformats.org/officeDocument/2006/relationships/image" Target="../media/image42.svg"/><Relationship Id="rId14" Type="http://schemas.openxmlformats.org/officeDocument/2006/relationships/image" Target="../media/image34.svg"/></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55.xml"/><Relationship Id="rId7" Type="http://schemas.openxmlformats.org/officeDocument/2006/relationships/image" Target="../media/image19.png"/><Relationship Id="rId2" Type="http://schemas.openxmlformats.org/officeDocument/2006/relationships/tags" Target="../tags/tag12.xml"/><Relationship Id="rId1" Type="http://schemas.openxmlformats.org/officeDocument/2006/relationships/vmlDrawing" Target="../drawings/vmlDrawing12.vml"/><Relationship Id="rId6" Type="http://schemas.openxmlformats.org/officeDocument/2006/relationships/image" Target="../media/image39.emf"/><Relationship Id="rId5" Type="http://schemas.openxmlformats.org/officeDocument/2006/relationships/oleObject" Target="../embeddings/oleObject12.bin"/><Relationship Id="rId4" Type="http://schemas.openxmlformats.org/officeDocument/2006/relationships/notesSlide" Target="../notesSlides/notesSlide17.xml"/><Relationship Id="rId9" Type="http://schemas.openxmlformats.org/officeDocument/2006/relationships/image" Target="../media/image26.sv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twitter.com/LearningForward?ref_src=twsrc%5Egoogle%7Ctwcamp%5Eserp%7Ctwgr%5Eauthor"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s://www.erstrategies.org/tap/uncharted_waters" TargetMode="External"/><Relationship Id="rId3" Type="http://schemas.openxmlformats.org/officeDocument/2006/relationships/slideLayout" Target="../slideLayouts/slideLayout55.xml"/><Relationship Id="rId7" Type="http://schemas.openxmlformats.org/officeDocument/2006/relationships/image" Target="../media/image19.png"/><Relationship Id="rId2" Type="http://schemas.openxmlformats.org/officeDocument/2006/relationships/tags" Target="../tags/tag13.xml"/><Relationship Id="rId1" Type="http://schemas.openxmlformats.org/officeDocument/2006/relationships/vmlDrawing" Target="../drawings/vmlDrawing13.vml"/><Relationship Id="rId6" Type="http://schemas.openxmlformats.org/officeDocument/2006/relationships/image" Target="../media/image39.emf"/><Relationship Id="rId5" Type="http://schemas.openxmlformats.org/officeDocument/2006/relationships/oleObject" Target="../embeddings/oleObject13.bin"/><Relationship Id="rId10" Type="http://schemas.openxmlformats.org/officeDocument/2006/relationships/image" Target="../media/image30.svg"/><Relationship Id="rId4" Type="http://schemas.openxmlformats.org/officeDocument/2006/relationships/notesSlide" Target="../notesSlides/notesSlide18.xml"/><Relationship Id="rId9"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8" Type="http://schemas.openxmlformats.org/officeDocument/2006/relationships/hyperlink" Target="https://www.erstrategies.org/tap/ESSER_School_District_Strategy_and_Funding_Calculator?utm_source=learning+forward&amp;utm_medium=events&amp;utm_campaign=follow-up" TargetMode="External"/><Relationship Id="rId13" Type="http://schemas.openxmlformats.org/officeDocument/2006/relationships/hyperlink" Target="https://www.erstrategies.org/tap/district_spending_ESSER_funding_sustainability_investment_types?utm_source=learning+forward&amp;utm_medium=events&amp;utm_campaign=follow-up" TargetMode="External"/><Relationship Id="rId18" Type="http://schemas.openxmlformats.org/officeDocument/2006/relationships/hyperlink" Target="https://www.erstrategies.org/toolkits/toolkit_connected_professional_learning_for_teachers?utm_source=learning+forward&amp;utm_medium=events&amp;utm_campaign=follow-up" TargetMode="External"/><Relationship Id="rId3" Type="http://schemas.openxmlformats.org/officeDocument/2006/relationships/slideLayout" Target="../slideLayouts/slideLayout41.xml"/><Relationship Id="rId21" Type="http://schemas.openxmlformats.org/officeDocument/2006/relationships/hyperlink" Target="https://www.erstrategies.org/tap/districts_implementing_tutoring_ESSER_plans?utm_source=learning+forward&amp;utm_medium=events&amp;utm_campaign=follow-up" TargetMode="External"/><Relationship Id="rId7" Type="http://schemas.openxmlformats.org/officeDocument/2006/relationships/hyperlink" Target="https://www.erstrategies.org/news/district_examples_esser_funding_plans?utm_source=learning+forward&amp;utm_medium=events&amp;utm_campaign=follow-up" TargetMode="External"/><Relationship Id="rId12" Type="http://schemas.openxmlformats.org/officeDocument/2006/relationships/hyperlink" Target="https://www.erstrategies.org/tap/CARES_act_sustainable_education_spending?utm_source=learning+forward&amp;utm_medium=events&amp;utm_campaign=follow-up" TargetMode="External"/><Relationship Id="rId17" Type="http://schemas.openxmlformats.org/officeDocument/2006/relationships/hyperlink" Target="https://www.erstrategies.org/tap/states_start_here?utm_source=learning+forward&amp;utm_medium=events&amp;utm_campaign=follow-up" TargetMode="External"/><Relationship Id="rId2" Type="http://schemas.openxmlformats.org/officeDocument/2006/relationships/tags" Target="../tags/tag14.xml"/><Relationship Id="rId16" Type="http://schemas.openxmlformats.org/officeDocument/2006/relationships/hyperlink" Target="https://www.erstrategies.org/tap/create_conditions_for_change_address_underlying_cost_structures?utm_source=learning+forward&amp;utm_medium=events&amp;utm_campaign=follow-up" TargetMode="External"/><Relationship Id="rId20" Type="http://schemas.openxmlformats.org/officeDocument/2006/relationships/hyperlink" Target="https://www.educationresourceequity.org/toolkit/guidebooks/teaching?utm_source=learning+forward&amp;utm_medium=events&amp;utm_campaign=follow-up" TargetMode="External"/><Relationship Id="rId1" Type="http://schemas.openxmlformats.org/officeDocument/2006/relationships/vmlDrawing" Target="../drawings/vmlDrawing14.vml"/><Relationship Id="rId6" Type="http://schemas.openxmlformats.org/officeDocument/2006/relationships/hyperlink" Target="https://www.erstrategies.org/tap/ESSER_School_District_COVID_Relief_Spending_Strategy_Analysis?utm_source=learning+forward&amp;utm_medium=events&amp;utm_campaign=follow-up" TargetMode="External"/><Relationship Id="rId11" Type="http://schemas.openxmlformats.org/officeDocument/2006/relationships/hyperlink" Target="https://www.erstrategies.org/tap/american_rescue_plan_equity_in_education_addressing_student_needs?utm_source=learning+forward&amp;utm_medium=events&amp;utm_campaign=follow-up" TargetMode="External"/><Relationship Id="rId5" Type="http://schemas.openxmlformats.org/officeDocument/2006/relationships/image" Target="../media/image2.emf"/><Relationship Id="rId15" Type="http://schemas.openxmlformats.org/officeDocument/2006/relationships/hyperlink" Target="https://www.erstrategies.org/news/esser_state_guidance_supporting_districts?utm_source=learning+forward&amp;utm_medium=events&amp;utm_campaign=follow-up" TargetMode="External"/><Relationship Id="rId23" Type="http://schemas.openxmlformats.org/officeDocument/2006/relationships/hyperlink" Target="https://www.erstrategies.org/tap/start_here?utm_source=learning+forward&amp;utm_medium=events&amp;utm_campaign=follow-up" TargetMode="External"/><Relationship Id="rId10" Type="http://schemas.openxmlformats.org/officeDocument/2006/relationships/hyperlink" Target="https://www.educationresourceequity.org/toolkit?utm_source=learning+forward&amp;utm_medium=events&amp;utm_campaign=follow-up" TargetMode="External"/><Relationship Id="rId19" Type="http://schemas.openxmlformats.org/officeDocument/2006/relationships/hyperlink" Target="https://www.erstrategies.org/toolkits/toolkit_connected_professional_learning_for_teachers" TargetMode="External"/><Relationship Id="rId4" Type="http://schemas.openxmlformats.org/officeDocument/2006/relationships/oleObject" Target="../embeddings/oleObject14.bin"/><Relationship Id="rId9" Type="http://schemas.openxmlformats.org/officeDocument/2006/relationships/hyperlink" Target="https://www.educationresourceequity.org/toolkit/diagnostic?utm_source=learning+forward&amp;utm_medium=events&amp;utm_campaign=follow-up" TargetMode="External"/><Relationship Id="rId14" Type="http://schemas.openxmlformats.org/officeDocument/2006/relationships/hyperlink" Target="https://www.erstrategies.org/tap/uncharted_waters?utm_source=learning+forward&amp;utm_medium=events&amp;utm_campaign=follow-up" TargetMode="External"/><Relationship Id="rId22" Type="http://schemas.openxmlformats.org/officeDocument/2006/relationships/hyperlink" Target="https://www.erstrategies.org/toolkits/COVID_School_Reopening_ESSER_Staffing_and_Scheduling_Planning_Tool?utm_source=learning+forward&amp;utm_medium=events&amp;utm_campaign=follow-up"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https://www.sagaeducation.org/"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hyperlink" Target="https://www.darden.virginia.edu/uva-ple" TargetMode="External"/><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hyperlink" Target="https://leadingeducators.org/about-us/our-story/"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26.xml"/><Relationship Id="rId1" Type="http://schemas.openxmlformats.org/officeDocument/2006/relationships/slideLayout" Target="../slideLayouts/slideLayout25.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hyperlink" Target="https://oese.ed.gov/offices/education-stabilization-fund/elementary-secondary-school-emergency-relief-fun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7.xml"/><Relationship Id="rId1" Type="http://schemas.openxmlformats.org/officeDocument/2006/relationships/slideLayout" Target="../slideLayouts/slideLayout34.xml"/><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8" Type="http://schemas.openxmlformats.org/officeDocument/2006/relationships/image" Target="../media/image55.jpeg"/><Relationship Id="rId13" Type="http://schemas.openxmlformats.org/officeDocument/2006/relationships/image" Target="../media/image60.jpeg"/><Relationship Id="rId3" Type="http://schemas.openxmlformats.org/officeDocument/2006/relationships/image" Target="../media/image50.jpg"/><Relationship Id="rId7" Type="http://schemas.openxmlformats.org/officeDocument/2006/relationships/image" Target="../media/image54.jpg"/><Relationship Id="rId12" Type="http://schemas.openxmlformats.org/officeDocument/2006/relationships/image" Target="../media/image59.jpeg"/><Relationship Id="rId2" Type="http://schemas.openxmlformats.org/officeDocument/2006/relationships/notesSlide" Target="../notesSlides/notesSlide28.xml"/><Relationship Id="rId16" Type="http://schemas.openxmlformats.org/officeDocument/2006/relationships/image" Target="../media/image62.png"/><Relationship Id="rId1" Type="http://schemas.openxmlformats.org/officeDocument/2006/relationships/slideLayout" Target="../slideLayouts/slideLayout25.xml"/><Relationship Id="rId6" Type="http://schemas.openxmlformats.org/officeDocument/2006/relationships/image" Target="../media/image53.jpg"/><Relationship Id="rId11" Type="http://schemas.openxmlformats.org/officeDocument/2006/relationships/image" Target="../media/image58.jpeg"/><Relationship Id="rId5" Type="http://schemas.openxmlformats.org/officeDocument/2006/relationships/image" Target="../media/image52.jpeg"/><Relationship Id="rId15" Type="http://schemas.openxmlformats.org/officeDocument/2006/relationships/image" Target="../media/image46.jpg"/><Relationship Id="rId10" Type="http://schemas.openxmlformats.org/officeDocument/2006/relationships/image" Target="../media/image57.jpeg"/><Relationship Id="rId4" Type="http://schemas.openxmlformats.org/officeDocument/2006/relationships/image" Target="../media/image51.jpg"/><Relationship Id="rId9" Type="http://schemas.openxmlformats.org/officeDocument/2006/relationships/image" Target="../media/image56.jpeg"/><Relationship Id="rId14" Type="http://schemas.openxmlformats.org/officeDocument/2006/relationships/image" Target="../media/image61.png"/></Relationships>
</file>

<file path=ppt/slides/_rels/slide3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8" Type="http://schemas.openxmlformats.org/officeDocument/2006/relationships/hyperlink" Target="https://docs.google.com/document/d/1vh36ioxz0xDwBshDP8hsQ_OzDDP46w1QK_SGySJ_xC4/edit?usp=sharing" TargetMode="External"/><Relationship Id="rId3" Type="http://schemas.openxmlformats.org/officeDocument/2006/relationships/hyperlink" Target="https://docs.google.com/presentation/d/1t33NcZjYJifBmNCiCDVo1AKdCB5BrdkFBFS5z_wsCs4/edit?usp=sharing" TargetMode="External"/><Relationship Id="rId7" Type="http://schemas.openxmlformats.org/officeDocument/2006/relationships/hyperlink" Target="https://docs.google.com/document/d/14jlJfYu7jGBVTNUrOXA1i1TOqQ_pQVmY-MU2NhqAh2o/edit?usp=sharing" TargetMode="External"/><Relationship Id="rId2" Type="http://schemas.openxmlformats.org/officeDocument/2006/relationships/notesSlide" Target="../notesSlides/notesSlide31.xml"/><Relationship Id="rId1" Type="http://schemas.openxmlformats.org/officeDocument/2006/relationships/slideLayout" Target="../slideLayouts/slideLayout34.xml"/><Relationship Id="rId6" Type="http://schemas.openxmlformats.org/officeDocument/2006/relationships/hyperlink" Target="https://docs.google.com/document/d/1nAoNiZhXNf2HXKF-qMrRXwSL20nxzkxhEYe-8bbi7ys/edit?usp=sharing" TargetMode="External"/><Relationship Id="rId5" Type="http://schemas.openxmlformats.org/officeDocument/2006/relationships/hyperlink" Target="https://docs.google.com/document/d/15nOjmee7pl0JaKqTNHskR4mGyiVABXL8FuT5RLhD6bM/edit?usp=sharing" TargetMode="External"/><Relationship Id="rId10" Type="http://schemas.openxmlformats.org/officeDocument/2006/relationships/image" Target="../media/image46.jpg"/><Relationship Id="rId4" Type="http://schemas.openxmlformats.org/officeDocument/2006/relationships/hyperlink" Target="https://docs.google.com/document/d/1JJbMyyOJbbxYb2qwhg_uibcabiJNpMBqLEd41VAS8K0/edit?usp=sharing" TargetMode="External"/><Relationship Id="rId9" Type="http://schemas.openxmlformats.org/officeDocument/2006/relationships/hyperlink" Target="https://docs.google.com/presentation/d/1l69VpACRI8F1d4d3ByRP_q3Z9jnPc1urMFQOWj3aByc/edit"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https://www.surveymonkey.de/r/NBZ6229" TargetMode="External"/><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34.xml"/><Relationship Id="rId1" Type="http://schemas.openxmlformats.org/officeDocument/2006/relationships/slideLayout" Target="../slideLayouts/slideLayout12.xml"/><Relationship Id="rId5" Type="http://schemas.openxmlformats.org/officeDocument/2006/relationships/hyperlink" Target="https://services.learningforward.org/arp/" TargetMode="External"/><Relationship Id="rId4" Type="http://schemas.openxmlformats.org/officeDocument/2006/relationships/image" Target="../media/image9.emf"/></Relationships>
</file>

<file path=ppt/slides/_rels/slide3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learningforward.org/2021/04/02/want-your-arp-funds-to-have-long-term-impact-collect-dat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acher speaking with student in the classroom">
            <a:extLst>
              <a:ext uri="{FF2B5EF4-FFF2-40B4-BE49-F238E27FC236}">
                <a16:creationId xmlns:a16="http://schemas.microsoft.com/office/drawing/2014/main" id="{151EBA52-3D93-4E4A-856D-1D7B0E1B64D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3644868" y="0"/>
            <a:ext cx="8547129" cy="5208804"/>
          </a:xfrm>
          <a:prstGeom prst="rect">
            <a:avLst/>
          </a:prstGeom>
        </p:spPr>
      </p:pic>
      <p:sp>
        <p:nvSpPr>
          <p:cNvPr id="20" name="Round Same Side Corner Rectangle 19">
            <a:extLst>
              <a:ext uri="{FF2B5EF4-FFF2-40B4-BE49-F238E27FC236}">
                <a16:creationId xmlns:a16="http://schemas.microsoft.com/office/drawing/2014/main" id="{F8AF484D-D830-EC41-B721-331C5885CE1C}"/>
              </a:ext>
            </a:extLst>
          </p:cNvPr>
          <p:cNvSpPr/>
          <p:nvPr/>
        </p:nvSpPr>
        <p:spPr bwMode="gray">
          <a:xfrm rot="5400000">
            <a:off x="-1406788" y="1400346"/>
            <a:ext cx="6436356" cy="3666958"/>
          </a:xfrm>
          <a:prstGeom prst="round2SameRect">
            <a:avLst>
              <a:gd name="adj1" fmla="val 0"/>
              <a:gd name="adj2" fmla="val 0"/>
            </a:avLst>
          </a:prstGeom>
          <a:solidFill>
            <a:schemeClr val="accent1">
              <a:lumMod val="50000"/>
            </a:schemeClr>
          </a:solidFill>
          <a:ln w="9525">
            <a:noFill/>
          </a:ln>
          <a:effectLst>
            <a:outerShdw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15" name="Round Same Side Corner Rectangle 14">
            <a:extLst>
              <a:ext uri="{FF2B5EF4-FFF2-40B4-BE49-F238E27FC236}">
                <a16:creationId xmlns:a16="http://schemas.microsoft.com/office/drawing/2014/main" id="{09654507-4969-EB48-A043-2DB40200A33C}"/>
              </a:ext>
            </a:extLst>
          </p:cNvPr>
          <p:cNvSpPr/>
          <p:nvPr/>
        </p:nvSpPr>
        <p:spPr bwMode="gray">
          <a:xfrm rot="5400000">
            <a:off x="1048264" y="-1085999"/>
            <a:ext cx="1510606" cy="3682605"/>
          </a:xfrm>
          <a:prstGeom prst="round2SameRect">
            <a:avLst>
              <a:gd name="adj1" fmla="val 0"/>
              <a:gd name="adj2" fmla="val 0"/>
            </a:avLst>
          </a:prstGeom>
          <a:solidFill>
            <a:schemeClr val="accent6">
              <a:lumMod val="60000"/>
              <a:lumOff val="40000"/>
            </a:schemeClr>
          </a:solidFill>
          <a:ln w="9525">
            <a:noFill/>
          </a:ln>
          <a:effectLst>
            <a:outerShdw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1" name="Slide Number Placeholder 1">
            <a:extLst>
              <a:ext uri="{FF2B5EF4-FFF2-40B4-BE49-F238E27FC236}">
                <a16:creationId xmlns:a16="http://schemas.microsoft.com/office/drawing/2014/main" id="{7690D66C-0D50-F74F-A4D0-70C6F3569644}"/>
              </a:ext>
            </a:extLst>
          </p:cNvPr>
          <p:cNvSpPr txBox="1">
            <a:spLocks/>
          </p:cNvSpPr>
          <p:nvPr/>
        </p:nvSpPr>
        <p:spPr>
          <a:xfrm>
            <a:off x="9941378" y="6428772"/>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A441FA-EE28-A64F-92EE-8BADFCE467E3}" type="slidenum">
              <a:rPr lang="en-US" smtClean="0"/>
              <a:pPr/>
              <a:t>1</a:t>
            </a:fld>
            <a:endParaRPr lang="en-US" dirty="0"/>
          </a:p>
        </p:txBody>
      </p:sp>
      <p:sp>
        <p:nvSpPr>
          <p:cNvPr id="22" name="Footer Placeholder 2">
            <a:extLst>
              <a:ext uri="{FF2B5EF4-FFF2-40B4-BE49-F238E27FC236}">
                <a16:creationId xmlns:a16="http://schemas.microsoft.com/office/drawing/2014/main" id="{7B58143D-1E1E-464D-9C52-186BD2DB9C49}"/>
              </a:ext>
            </a:extLst>
          </p:cNvPr>
          <p:cNvSpPr txBox="1">
            <a:spLocks/>
          </p:cNvSpPr>
          <p:nvPr/>
        </p:nvSpPr>
        <p:spPr>
          <a:xfrm>
            <a:off x="256567" y="6428772"/>
            <a:ext cx="30861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32566">
              <a:defRPr/>
            </a:pPr>
            <a:r>
              <a:rPr lang="en-US" kern="0" dirty="0">
                <a:solidFill>
                  <a:srgbClr val="1F497D"/>
                </a:solidFill>
                <a:latin typeface="Arial"/>
                <a:cs typeface="Arial"/>
              </a:rPr>
              <a:t>www.learningforward.org</a:t>
            </a:r>
          </a:p>
        </p:txBody>
      </p:sp>
      <p:sp>
        <p:nvSpPr>
          <p:cNvPr id="23" name="Round Same Side Corner Rectangle 22">
            <a:extLst>
              <a:ext uri="{FF2B5EF4-FFF2-40B4-BE49-F238E27FC236}">
                <a16:creationId xmlns:a16="http://schemas.microsoft.com/office/drawing/2014/main" id="{776CA43E-46A0-6A42-B7BC-491ADC6C2DDB}"/>
              </a:ext>
            </a:extLst>
          </p:cNvPr>
          <p:cNvSpPr/>
          <p:nvPr/>
        </p:nvSpPr>
        <p:spPr bwMode="gray">
          <a:xfrm rot="5400000">
            <a:off x="5651617" y="-1330064"/>
            <a:ext cx="874420" cy="12206343"/>
          </a:xfrm>
          <a:prstGeom prst="round2SameRect">
            <a:avLst>
              <a:gd name="adj1" fmla="val 0"/>
              <a:gd name="adj2" fmla="val 0"/>
            </a:avLst>
          </a:prstGeom>
          <a:solidFill>
            <a:schemeClr val="accent1">
              <a:alpha val="70378"/>
            </a:schemeClr>
          </a:solidFill>
          <a:ln w="9525">
            <a:noFill/>
          </a:ln>
          <a:effectLst>
            <a:outerShdw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2"/>
              </a:solidFill>
            </a:endParaRPr>
          </a:p>
        </p:txBody>
      </p:sp>
      <p:sp>
        <p:nvSpPr>
          <p:cNvPr id="24" name="TextBox 23">
            <a:extLst>
              <a:ext uri="{FF2B5EF4-FFF2-40B4-BE49-F238E27FC236}">
                <a16:creationId xmlns:a16="http://schemas.microsoft.com/office/drawing/2014/main" id="{C577AB57-501E-D34C-8E9E-2FB62B824CAB}"/>
              </a:ext>
            </a:extLst>
          </p:cNvPr>
          <p:cNvSpPr txBox="1"/>
          <p:nvPr/>
        </p:nvSpPr>
        <p:spPr>
          <a:xfrm>
            <a:off x="232908" y="4357533"/>
            <a:ext cx="3086859" cy="769441"/>
          </a:xfrm>
          <a:prstGeom prst="rect">
            <a:avLst/>
          </a:prstGeom>
          <a:noFill/>
        </p:spPr>
        <p:txBody>
          <a:bodyPr wrap="square" rtlCol="0">
            <a:spAutoFit/>
          </a:bodyPr>
          <a:lstStyle/>
          <a:p>
            <a:r>
              <a:rPr lang="en-US" sz="2200" kern="0" dirty="0">
                <a:solidFill>
                  <a:schemeClr val="bg1"/>
                </a:solidFill>
                <a:latin typeface="Arial"/>
                <a:cs typeface="Arial"/>
              </a:rPr>
              <a:t>Webinar</a:t>
            </a:r>
          </a:p>
          <a:p>
            <a:r>
              <a:rPr lang="en-US" sz="2200" kern="0" dirty="0">
                <a:solidFill>
                  <a:schemeClr val="bg1"/>
                </a:solidFill>
                <a:latin typeface="Arial"/>
                <a:cs typeface="Arial"/>
              </a:rPr>
              <a:t>January 13, 2022</a:t>
            </a:r>
          </a:p>
        </p:txBody>
      </p:sp>
      <p:sp>
        <p:nvSpPr>
          <p:cNvPr id="25" name="TextBox 24">
            <a:extLst>
              <a:ext uri="{FF2B5EF4-FFF2-40B4-BE49-F238E27FC236}">
                <a16:creationId xmlns:a16="http://schemas.microsoft.com/office/drawing/2014/main" id="{E0C2FBA9-E122-6D4D-B255-6FD3B6C44F69}"/>
              </a:ext>
            </a:extLst>
          </p:cNvPr>
          <p:cNvSpPr txBox="1"/>
          <p:nvPr/>
        </p:nvSpPr>
        <p:spPr>
          <a:xfrm>
            <a:off x="218621" y="72201"/>
            <a:ext cx="3302717" cy="1386838"/>
          </a:xfrm>
          <a:prstGeom prst="rect">
            <a:avLst/>
          </a:prstGeom>
          <a:noFill/>
        </p:spPr>
        <p:txBody>
          <a:bodyPr wrap="square" lIns="93266" tIns="46633" rIns="93266" bIns="46633" rtlCol="0">
            <a:spAutoFit/>
          </a:bodyPr>
          <a:lstStyle/>
          <a:p>
            <a:pPr lvl="0">
              <a:spcBef>
                <a:spcPts val="1200"/>
              </a:spcBef>
              <a:defRPr/>
            </a:pPr>
            <a:r>
              <a:rPr lang="en-US" sz="2800" dirty="0">
                <a:solidFill>
                  <a:schemeClr val="accent1">
                    <a:lumMod val="50000"/>
                  </a:schemeClr>
                </a:solidFill>
                <a:latin typeface="Arial" panose="020B0604020202020204" pitchFamily="34" charset="0"/>
                <a:cs typeface="Arial" panose="020B0604020202020204" pitchFamily="34" charset="0"/>
              </a:rPr>
              <a:t>Elementary and Secondary School Emergency Relief </a:t>
            </a:r>
          </a:p>
        </p:txBody>
      </p:sp>
      <p:sp>
        <p:nvSpPr>
          <p:cNvPr id="26" name="Round Same Side Corner Rectangle 25">
            <a:extLst>
              <a:ext uri="{FF2B5EF4-FFF2-40B4-BE49-F238E27FC236}">
                <a16:creationId xmlns:a16="http://schemas.microsoft.com/office/drawing/2014/main" id="{224F5650-04AC-2A4B-B0E7-FCF3597C466D}"/>
              </a:ext>
            </a:extLst>
          </p:cNvPr>
          <p:cNvSpPr/>
          <p:nvPr/>
        </p:nvSpPr>
        <p:spPr bwMode="gray">
          <a:xfrm rot="5400000">
            <a:off x="3924732" y="1254229"/>
            <a:ext cx="1249944" cy="9159095"/>
          </a:xfrm>
          <a:prstGeom prst="round2SameRect">
            <a:avLst>
              <a:gd name="adj1" fmla="val 0"/>
              <a:gd name="adj2" fmla="val 0"/>
            </a:avLst>
          </a:prstGeom>
          <a:solidFill>
            <a:schemeClr val="accent5">
              <a:lumMod val="20000"/>
              <a:lumOff val="80000"/>
              <a:alpha val="77000"/>
            </a:schemeClr>
          </a:solidFill>
          <a:ln w="9525">
            <a:noFill/>
          </a:ln>
          <a:effectLst>
            <a:outerShdw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6">
                  <a:lumMod val="20000"/>
                  <a:lumOff val="80000"/>
                </a:schemeClr>
              </a:solidFill>
            </a:endParaRPr>
          </a:p>
        </p:txBody>
      </p:sp>
      <p:sp>
        <p:nvSpPr>
          <p:cNvPr id="27" name="TextBox 26">
            <a:extLst>
              <a:ext uri="{FF2B5EF4-FFF2-40B4-BE49-F238E27FC236}">
                <a16:creationId xmlns:a16="http://schemas.microsoft.com/office/drawing/2014/main" id="{041BC848-7D3D-184F-8214-8B5AEEF54580}"/>
              </a:ext>
            </a:extLst>
          </p:cNvPr>
          <p:cNvSpPr txBox="1"/>
          <p:nvPr/>
        </p:nvSpPr>
        <p:spPr>
          <a:xfrm>
            <a:off x="218620" y="5250717"/>
            <a:ext cx="3006228" cy="1138773"/>
          </a:xfrm>
          <a:prstGeom prst="rect">
            <a:avLst/>
          </a:prstGeom>
          <a:noFill/>
        </p:spPr>
        <p:txBody>
          <a:bodyPr wrap="square" rtlCol="0">
            <a:spAutoFit/>
          </a:bodyPr>
          <a:lstStyle/>
          <a:p>
            <a:r>
              <a:rPr lang="en-US" sz="2200" kern="0" dirty="0">
                <a:solidFill>
                  <a:schemeClr val="accent1">
                    <a:lumMod val="50000"/>
                  </a:schemeClr>
                </a:solidFill>
                <a:latin typeface="Arial"/>
                <a:cs typeface="Arial"/>
              </a:rPr>
              <a:t>If you can see the </a:t>
            </a:r>
            <a:br>
              <a:rPr lang="en-US" sz="2200" kern="0" dirty="0">
                <a:solidFill>
                  <a:schemeClr val="accent1">
                    <a:lumMod val="50000"/>
                  </a:schemeClr>
                </a:solidFill>
                <a:latin typeface="Arial"/>
                <a:cs typeface="Arial"/>
              </a:rPr>
            </a:br>
            <a:r>
              <a:rPr lang="en-US" sz="2200" kern="0" dirty="0">
                <a:solidFill>
                  <a:schemeClr val="accent1">
                    <a:lumMod val="50000"/>
                  </a:schemeClr>
                </a:solidFill>
                <a:latin typeface="Arial"/>
                <a:cs typeface="Arial"/>
              </a:rPr>
              <a:t>slide and hear the</a:t>
            </a:r>
            <a:br>
              <a:rPr lang="en-US" sz="2200" kern="0" dirty="0">
                <a:solidFill>
                  <a:schemeClr val="accent1">
                    <a:lumMod val="50000"/>
                  </a:schemeClr>
                </a:solidFill>
                <a:latin typeface="Arial"/>
                <a:cs typeface="Arial"/>
              </a:rPr>
            </a:br>
            <a:r>
              <a:rPr lang="en-US" sz="2200" kern="0" dirty="0">
                <a:solidFill>
                  <a:schemeClr val="accent1">
                    <a:lumMod val="50000"/>
                  </a:schemeClr>
                </a:solidFill>
                <a:latin typeface="Arial"/>
                <a:cs typeface="Arial"/>
              </a:rPr>
              <a:t>music, you are all set</a:t>
            </a:r>
            <a:r>
              <a:rPr lang="en-US" sz="2400" kern="0" dirty="0">
                <a:solidFill>
                  <a:schemeClr val="accent1">
                    <a:lumMod val="50000"/>
                  </a:schemeClr>
                </a:solidFill>
                <a:latin typeface="Arial"/>
                <a:cs typeface="Arial"/>
              </a:rPr>
              <a:t>.</a:t>
            </a:r>
          </a:p>
        </p:txBody>
      </p:sp>
      <p:sp>
        <p:nvSpPr>
          <p:cNvPr id="28" name="Rectangle 1134">
            <a:extLst>
              <a:ext uri="{FF2B5EF4-FFF2-40B4-BE49-F238E27FC236}">
                <a16:creationId xmlns:a16="http://schemas.microsoft.com/office/drawing/2014/main" id="{7853B762-0AB9-D546-9012-59A07FD5DB06}"/>
              </a:ext>
            </a:extLst>
          </p:cNvPr>
          <p:cNvSpPr>
            <a:spLocks noChangeArrowheads="1"/>
          </p:cNvSpPr>
          <p:nvPr/>
        </p:nvSpPr>
        <p:spPr bwMode="gray">
          <a:xfrm>
            <a:off x="-1" y="6420256"/>
            <a:ext cx="12190061" cy="437744"/>
          </a:xfrm>
          <a:prstGeom prst="rect">
            <a:avLst/>
          </a:prstGeom>
          <a:solidFill>
            <a:srgbClr val="00B18C"/>
          </a:solidFill>
          <a:ln>
            <a:noFill/>
          </a:ln>
          <a:effectLst/>
        </p:spPr>
        <p:txBody>
          <a:bodyPr wrap="none" lIns="91381" tIns="45690" rIns="91381" bIns="45690" anchor="ctr"/>
          <a:lstStyle/>
          <a:p>
            <a:pPr algn="ctr" defTabSz="913818">
              <a:defRPr/>
            </a:pPr>
            <a:endParaRPr lang="en-US" sz="1400" kern="0" dirty="0">
              <a:solidFill>
                <a:sysClr val="windowText" lastClr="000000"/>
              </a:solidFill>
              <a:latin typeface="Arial"/>
            </a:endParaRPr>
          </a:p>
        </p:txBody>
      </p:sp>
      <p:sp>
        <p:nvSpPr>
          <p:cNvPr id="30" name="TextBox 29">
            <a:extLst>
              <a:ext uri="{FF2B5EF4-FFF2-40B4-BE49-F238E27FC236}">
                <a16:creationId xmlns:a16="http://schemas.microsoft.com/office/drawing/2014/main" id="{FE8C429C-8389-CE44-AA20-5BA55404B850}"/>
              </a:ext>
            </a:extLst>
          </p:cNvPr>
          <p:cNvSpPr txBox="1"/>
          <p:nvPr/>
        </p:nvSpPr>
        <p:spPr>
          <a:xfrm>
            <a:off x="3752425" y="5250717"/>
            <a:ext cx="6188953" cy="1107996"/>
          </a:xfrm>
          <a:prstGeom prst="rect">
            <a:avLst/>
          </a:prstGeom>
          <a:noFill/>
        </p:spPr>
        <p:txBody>
          <a:bodyPr wrap="square" rtlCol="0">
            <a:spAutoFit/>
          </a:bodyPr>
          <a:lstStyle/>
          <a:p>
            <a:r>
              <a:rPr lang="en-US" sz="2200" kern="0" dirty="0">
                <a:solidFill>
                  <a:schemeClr val="accent1">
                    <a:lumMod val="50000"/>
                  </a:schemeClr>
                </a:solidFill>
                <a:latin typeface="Arial"/>
                <a:cs typeface="Arial"/>
              </a:rPr>
              <a:t>All attendees are muted upon entry. </a:t>
            </a:r>
          </a:p>
          <a:p>
            <a:r>
              <a:rPr lang="en-US" sz="2200" kern="0" dirty="0">
                <a:solidFill>
                  <a:schemeClr val="accent1">
                    <a:lumMod val="50000"/>
                  </a:schemeClr>
                </a:solidFill>
                <a:latin typeface="Arial"/>
                <a:cs typeface="Arial"/>
              </a:rPr>
              <a:t>Please use the chat feature for comments </a:t>
            </a:r>
            <a:br>
              <a:rPr lang="en-US" sz="2200" kern="0" dirty="0">
                <a:solidFill>
                  <a:schemeClr val="accent1">
                    <a:lumMod val="50000"/>
                  </a:schemeClr>
                </a:solidFill>
                <a:latin typeface="Arial"/>
                <a:cs typeface="Arial"/>
              </a:rPr>
            </a:br>
            <a:r>
              <a:rPr lang="en-US" sz="2200" kern="0" dirty="0">
                <a:solidFill>
                  <a:schemeClr val="accent1">
                    <a:lumMod val="50000"/>
                  </a:schemeClr>
                </a:solidFill>
                <a:latin typeface="Arial"/>
                <a:cs typeface="Arial"/>
              </a:rPr>
              <a:t>and questions during the webinar.</a:t>
            </a:r>
            <a:endParaRPr lang="en-US" sz="2400" kern="0" dirty="0">
              <a:solidFill>
                <a:schemeClr val="accent1">
                  <a:lumMod val="50000"/>
                </a:schemeClr>
              </a:solidFill>
              <a:latin typeface="Arial"/>
              <a:cs typeface="Arial"/>
            </a:endParaRPr>
          </a:p>
        </p:txBody>
      </p:sp>
      <p:sp>
        <p:nvSpPr>
          <p:cNvPr id="31" name="TextBox 30">
            <a:extLst>
              <a:ext uri="{FF2B5EF4-FFF2-40B4-BE49-F238E27FC236}">
                <a16:creationId xmlns:a16="http://schemas.microsoft.com/office/drawing/2014/main" id="{166764A8-4677-724A-94B6-D3E878AE530E}"/>
              </a:ext>
            </a:extLst>
          </p:cNvPr>
          <p:cNvSpPr txBox="1"/>
          <p:nvPr/>
        </p:nvSpPr>
        <p:spPr>
          <a:xfrm>
            <a:off x="3757426" y="4445300"/>
            <a:ext cx="7010658" cy="646331"/>
          </a:xfrm>
          <a:prstGeom prst="rect">
            <a:avLst/>
          </a:prstGeom>
          <a:noFill/>
        </p:spPr>
        <p:txBody>
          <a:bodyPr wrap="square" rtlCol="0">
            <a:spAutoFit/>
          </a:bodyPr>
          <a:lstStyle/>
          <a:p>
            <a:r>
              <a:rPr lang="en-US" sz="3600" b="1" kern="0" dirty="0">
                <a:solidFill>
                  <a:schemeClr val="bg1"/>
                </a:solidFill>
                <a:latin typeface="Arial"/>
                <a:cs typeface="Arial"/>
              </a:rPr>
              <a:t>Welcome! </a:t>
            </a:r>
            <a:r>
              <a:rPr lang="en-US" sz="3600" kern="0" dirty="0">
                <a:solidFill>
                  <a:schemeClr val="bg1"/>
                </a:solidFill>
                <a:latin typeface="Arial"/>
                <a:cs typeface="Arial"/>
              </a:rPr>
              <a:t>We will begin shortly.</a:t>
            </a:r>
          </a:p>
        </p:txBody>
      </p:sp>
      <p:pic>
        <p:nvPicPr>
          <p:cNvPr id="32" name="Picture 31" descr="LFlogo-proflearntagline.eps">
            <a:extLst>
              <a:ext uri="{FF2B5EF4-FFF2-40B4-BE49-F238E27FC236}">
                <a16:creationId xmlns:a16="http://schemas.microsoft.com/office/drawing/2014/main" id="{31A9B27B-7C15-884B-A059-31436878A1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261620" y="5319721"/>
            <a:ext cx="2759993" cy="923398"/>
          </a:xfrm>
          <a:prstGeom prst="rect">
            <a:avLst/>
          </a:prstGeom>
        </p:spPr>
      </p:pic>
      <p:sp>
        <p:nvSpPr>
          <p:cNvPr id="17" name="TextBox 16">
            <a:extLst>
              <a:ext uri="{FF2B5EF4-FFF2-40B4-BE49-F238E27FC236}">
                <a16:creationId xmlns:a16="http://schemas.microsoft.com/office/drawing/2014/main" id="{1F09F66F-C140-E341-8101-0515AA765B44}"/>
              </a:ext>
            </a:extLst>
          </p:cNvPr>
          <p:cNvSpPr txBox="1"/>
          <p:nvPr/>
        </p:nvSpPr>
        <p:spPr>
          <a:xfrm>
            <a:off x="220208" y="1624660"/>
            <a:ext cx="3086100" cy="2505686"/>
          </a:xfrm>
          <a:prstGeom prst="rect">
            <a:avLst/>
          </a:prstGeom>
          <a:noFill/>
        </p:spPr>
        <p:txBody>
          <a:bodyPr wrap="square">
            <a:spAutoFit/>
          </a:bodyPr>
          <a:lstStyle/>
          <a:p>
            <a:pPr lvl="0">
              <a:lnSpc>
                <a:spcPts val="4820"/>
              </a:lnSpc>
              <a:spcBef>
                <a:spcPts val="3000"/>
              </a:spcBef>
              <a:defRPr/>
            </a:pPr>
            <a:r>
              <a:rPr lang="en-US" sz="3600" b="1" dirty="0">
                <a:solidFill>
                  <a:schemeClr val="bg1"/>
                </a:solidFill>
                <a:latin typeface="Arial" panose="020B0604020202020204" pitchFamily="34" charset="0"/>
                <a:cs typeface="Arial" panose="020B0604020202020204" pitchFamily="34" charset="0"/>
              </a:rPr>
              <a:t>ESSER Funds:</a:t>
            </a:r>
            <a:br>
              <a:rPr lang="en-US" sz="3600" dirty="0">
                <a:solidFill>
                  <a:schemeClr val="bg1"/>
                </a:solidFill>
                <a:latin typeface="Arial" panose="020B0604020202020204" pitchFamily="34" charset="0"/>
                <a:cs typeface="Arial" panose="020B0604020202020204" pitchFamily="34" charset="0"/>
              </a:rPr>
            </a:br>
            <a:r>
              <a:rPr lang="en-US" sz="3600" dirty="0">
                <a:solidFill>
                  <a:schemeClr val="bg1"/>
                </a:solidFill>
                <a:latin typeface="Arial" panose="020B0604020202020204" pitchFamily="34" charset="0"/>
                <a:cs typeface="Arial" panose="020B0604020202020204" pitchFamily="34" charset="0"/>
              </a:rPr>
              <a:t>Creating District Impact</a:t>
            </a:r>
          </a:p>
        </p:txBody>
      </p:sp>
    </p:spTree>
    <p:extLst>
      <p:ext uri="{BB962C8B-B14F-4D97-AF65-F5344CB8AC3E}">
        <p14:creationId xmlns:p14="http://schemas.microsoft.com/office/powerpoint/2010/main" val="33819655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a:extLst>
              <a:ext uri="{FF2B5EF4-FFF2-40B4-BE49-F238E27FC236}">
                <a16:creationId xmlns:a16="http://schemas.microsoft.com/office/drawing/2014/main" id="{F7769BBC-4CF1-45B5-9EE1-7D3E43FF4878}"/>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2466" name="think-cell Slide" r:id="rId5" imgW="473" imgH="476" progId="TCLayout.ActiveDocument.1">
                  <p:embed/>
                </p:oleObj>
              </mc:Choice>
              <mc:Fallback>
                <p:oleObj name="think-cell Slide" r:id="rId5" imgW="473" imgH="476" progId="TCLayout.ActiveDocument.1">
                  <p:embed/>
                  <p:pic>
                    <p:nvPicPr>
                      <p:cNvPr id="19" name="Object 18" hidden="1">
                        <a:extLst>
                          <a:ext uri="{FF2B5EF4-FFF2-40B4-BE49-F238E27FC236}">
                            <a16:creationId xmlns:a16="http://schemas.microsoft.com/office/drawing/2014/main" id="{F7769BBC-4CF1-45B5-9EE1-7D3E43FF487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1432C7A-1851-0A43-91F3-2C23C832B324}"/>
              </a:ext>
            </a:extLst>
          </p:cNvPr>
          <p:cNvSpPr>
            <a:spLocks noGrp="1"/>
          </p:cNvSpPr>
          <p:nvPr>
            <p:ph type="title"/>
          </p:nvPr>
        </p:nvSpPr>
        <p:spPr/>
        <p:txBody>
          <a:bodyPr vert="horz"/>
          <a:lstStyle/>
          <a:p>
            <a:r>
              <a:rPr lang="en-US" sz="3200" b="0" dirty="0"/>
              <a:t>Do Now, Build Toward:</a:t>
            </a:r>
            <a:br>
              <a:rPr lang="en-US" dirty="0"/>
            </a:br>
            <a:r>
              <a:rPr lang="en-US" dirty="0"/>
              <a:t>7 Principles for Investing Federal Stimulus Dollars</a:t>
            </a:r>
          </a:p>
        </p:txBody>
      </p:sp>
      <p:sp>
        <p:nvSpPr>
          <p:cNvPr id="15" name="Text Placeholder 14">
            <a:extLst>
              <a:ext uri="{FF2B5EF4-FFF2-40B4-BE49-F238E27FC236}">
                <a16:creationId xmlns:a16="http://schemas.microsoft.com/office/drawing/2014/main" id="{3A5CA6AE-8DB7-4BB1-AFEB-0924246BAA5B}"/>
              </a:ext>
            </a:extLst>
          </p:cNvPr>
          <p:cNvSpPr>
            <a:spLocks noGrp="1"/>
          </p:cNvSpPr>
          <p:nvPr>
            <p:ph type="body" sz="quarter" idx="10"/>
          </p:nvPr>
        </p:nvSpPr>
        <p:spPr>
          <a:xfrm>
            <a:off x="498475" y="1608138"/>
            <a:ext cx="11361738" cy="4873639"/>
          </a:xfrm>
        </p:spPr>
        <p:txBody>
          <a:bodyPr/>
          <a:lstStyle/>
          <a:p>
            <a:endParaRPr lang="en-US"/>
          </a:p>
        </p:txBody>
      </p:sp>
      <p:sp>
        <p:nvSpPr>
          <p:cNvPr id="4" name="Slide Number Placeholder 3">
            <a:extLst>
              <a:ext uri="{FF2B5EF4-FFF2-40B4-BE49-F238E27FC236}">
                <a16:creationId xmlns:a16="http://schemas.microsoft.com/office/drawing/2014/main" id="{03B452D6-B691-8148-9821-C7C333D626E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E2EF97-A6AE-FA47-8639-D038F0BB4776}" type="slidenum">
              <a:rPr kumimoji="0" lang="en-US" sz="1200" b="0" i="0" u="none" strike="noStrike" kern="1200" cap="none" spc="0" normalizeH="0" baseline="0" noProof="0" dirty="0" smtClean="0">
                <a:ln>
                  <a:noFill/>
                </a:ln>
                <a:solidFill>
                  <a:srgbClr val="000000">
                    <a:tint val="75000"/>
                  </a:srgbClr>
                </a:solidFill>
                <a:effectLst/>
                <a:uLnTx/>
                <a:uFillTx/>
                <a:latin typeface="Arial Narrow" panose="020B0604020202020204" pitchFamily="34" charset="0"/>
                <a:ea typeface="+mn-ea"/>
                <a:cs typeface="Arial Narrow"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srgbClr val="000000">
                  <a:tint val="75000"/>
                </a:srgbClr>
              </a:solidFill>
              <a:effectLst/>
              <a:uLnTx/>
              <a:uFillTx/>
              <a:latin typeface="Arial Narrow" panose="020B0604020202020204" pitchFamily="34" charset="0"/>
              <a:ea typeface="+mn-ea"/>
              <a:cs typeface="Arial Narrow" panose="020B0604020202020204" pitchFamily="34" charset="0"/>
            </a:endParaRPr>
          </a:p>
        </p:txBody>
      </p:sp>
      <p:grpSp>
        <p:nvGrpSpPr>
          <p:cNvPr id="16" name="Group 15">
            <a:extLst>
              <a:ext uri="{FF2B5EF4-FFF2-40B4-BE49-F238E27FC236}">
                <a16:creationId xmlns:a16="http://schemas.microsoft.com/office/drawing/2014/main" id="{03AC4DC4-0149-453C-ADB8-797746ECE789}"/>
              </a:ext>
            </a:extLst>
          </p:cNvPr>
          <p:cNvGrpSpPr/>
          <p:nvPr/>
        </p:nvGrpSpPr>
        <p:grpSpPr>
          <a:xfrm>
            <a:off x="8153005" y="1872304"/>
            <a:ext cx="3786662" cy="1574539"/>
            <a:chOff x="8153005" y="1872304"/>
            <a:chExt cx="3786662" cy="1574539"/>
          </a:xfrm>
        </p:grpSpPr>
        <p:sp>
          <p:nvSpPr>
            <p:cNvPr id="75" name="TextBox 74">
              <a:extLst>
                <a:ext uri="{FF2B5EF4-FFF2-40B4-BE49-F238E27FC236}">
                  <a16:creationId xmlns:a16="http://schemas.microsoft.com/office/drawing/2014/main" id="{55609420-AF65-4E02-A6A2-6F9144B20CF7}"/>
                </a:ext>
              </a:extLst>
            </p:cNvPr>
            <p:cNvSpPr txBox="1"/>
            <p:nvPr/>
          </p:nvSpPr>
          <p:spPr>
            <a:xfrm>
              <a:off x="8593934" y="2333149"/>
              <a:ext cx="3345733" cy="707886"/>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65DAA"/>
                  </a:solidFill>
                  <a:effectLst/>
                  <a:uLnTx/>
                  <a:uFillTx/>
                  <a:latin typeface="Arial Narrow"/>
                  <a:ea typeface="+mn-ea"/>
                  <a:cs typeface="+mn-cs"/>
                </a:rPr>
                <a:t>Define Vision &amp; Strategy for Recovery &amp; Redesign</a:t>
              </a:r>
            </a:p>
          </p:txBody>
        </p:sp>
        <p:sp>
          <p:nvSpPr>
            <p:cNvPr id="76" name="Left Brace 75">
              <a:extLst>
                <a:ext uri="{FF2B5EF4-FFF2-40B4-BE49-F238E27FC236}">
                  <a16:creationId xmlns:a16="http://schemas.microsoft.com/office/drawing/2014/main" id="{5BC410F0-5004-412F-B3A9-1DEA09EC99CB}"/>
                </a:ext>
              </a:extLst>
            </p:cNvPr>
            <p:cNvSpPr/>
            <p:nvPr/>
          </p:nvSpPr>
          <p:spPr>
            <a:xfrm rot="10800000">
              <a:off x="8153005" y="1872304"/>
              <a:ext cx="302450" cy="1574539"/>
            </a:xfrm>
            <a:prstGeom prst="leftBrace">
              <a:avLst>
                <a:gd name="adj1" fmla="val 24975"/>
                <a:gd name="adj2" fmla="val 50000"/>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grpSp>
      <p:grpSp>
        <p:nvGrpSpPr>
          <p:cNvPr id="5" name="Group 4">
            <a:extLst>
              <a:ext uri="{FF2B5EF4-FFF2-40B4-BE49-F238E27FC236}">
                <a16:creationId xmlns:a16="http://schemas.microsoft.com/office/drawing/2014/main" id="{915AEF65-940E-45ED-B93C-ECE26E0170CA}"/>
              </a:ext>
            </a:extLst>
          </p:cNvPr>
          <p:cNvGrpSpPr/>
          <p:nvPr/>
        </p:nvGrpSpPr>
        <p:grpSpPr>
          <a:xfrm>
            <a:off x="520689" y="1586033"/>
            <a:ext cx="7437100" cy="542030"/>
            <a:chOff x="520689" y="1586033"/>
            <a:chExt cx="7437100" cy="542030"/>
          </a:xfrm>
        </p:grpSpPr>
        <p:grpSp>
          <p:nvGrpSpPr>
            <p:cNvPr id="11" name="Group 10">
              <a:extLst>
                <a:ext uri="{FF2B5EF4-FFF2-40B4-BE49-F238E27FC236}">
                  <a16:creationId xmlns:a16="http://schemas.microsoft.com/office/drawing/2014/main" id="{1FB15FE4-220C-4C1C-855F-8C67C71B7C2F}"/>
                </a:ext>
              </a:extLst>
            </p:cNvPr>
            <p:cNvGrpSpPr/>
            <p:nvPr/>
          </p:nvGrpSpPr>
          <p:grpSpPr>
            <a:xfrm>
              <a:off x="823866" y="1645802"/>
              <a:ext cx="7133923" cy="453005"/>
              <a:chOff x="1552437" y="1859558"/>
              <a:chExt cx="9837419" cy="595618"/>
            </a:xfrm>
          </p:grpSpPr>
          <p:sp>
            <p:nvSpPr>
              <p:cNvPr id="8" name="Rectangle 7">
                <a:extLst>
                  <a:ext uri="{FF2B5EF4-FFF2-40B4-BE49-F238E27FC236}">
                    <a16:creationId xmlns:a16="http://schemas.microsoft.com/office/drawing/2014/main" id="{9D469FBE-9E47-4D25-82BA-B875BA187AF5}"/>
                  </a:ext>
                </a:extLst>
              </p:cNvPr>
              <p:cNvSpPr/>
              <p:nvPr/>
            </p:nvSpPr>
            <p:spPr>
              <a:xfrm>
                <a:off x="1552437" y="1859558"/>
                <a:ext cx="9395671" cy="5956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6576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Narrow"/>
                    <a:ea typeface="+mn-ea"/>
                    <a:cs typeface="+mn-cs"/>
                  </a:rPr>
                  <a:t>Understand and quantify students’ needs.</a:t>
                </a:r>
              </a:p>
            </p:txBody>
          </p:sp>
          <p:sp>
            <p:nvSpPr>
              <p:cNvPr id="9" name="Flowchart: Delay 8">
                <a:extLst>
                  <a:ext uri="{FF2B5EF4-FFF2-40B4-BE49-F238E27FC236}">
                    <a16:creationId xmlns:a16="http://schemas.microsoft.com/office/drawing/2014/main" id="{510E1E14-BC9D-4582-8C7A-990B1967F4D4}"/>
                  </a:ext>
                </a:extLst>
              </p:cNvPr>
              <p:cNvSpPr/>
              <p:nvPr/>
            </p:nvSpPr>
            <p:spPr>
              <a:xfrm>
                <a:off x="10878128" y="1859558"/>
                <a:ext cx="511728" cy="595618"/>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000000"/>
                  </a:solidFill>
                  <a:effectLst/>
                  <a:uLnTx/>
                  <a:uFillTx/>
                  <a:latin typeface="Arial Narrow"/>
                  <a:ea typeface="+mn-ea"/>
                  <a:cs typeface="+mn-cs"/>
                </a:endParaRPr>
              </a:p>
            </p:txBody>
          </p:sp>
        </p:grpSp>
        <p:sp>
          <p:nvSpPr>
            <p:cNvPr id="3" name="Oval 2">
              <a:extLst>
                <a:ext uri="{FF2B5EF4-FFF2-40B4-BE49-F238E27FC236}">
                  <a16:creationId xmlns:a16="http://schemas.microsoft.com/office/drawing/2014/main" id="{D4139149-8798-4E19-954C-FA29EA0A966C}"/>
                </a:ext>
              </a:extLst>
            </p:cNvPr>
            <p:cNvSpPr>
              <a:spLocks noChangeAspect="1"/>
            </p:cNvSpPr>
            <p:nvPr/>
          </p:nvSpPr>
          <p:spPr>
            <a:xfrm>
              <a:off x="520689" y="1586033"/>
              <a:ext cx="542030" cy="542030"/>
            </a:xfrm>
            <a:prstGeom prst="ellipse">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000000"/>
                </a:solidFill>
                <a:effectLst/>
                <a:uLnTx/>
                <a:uFillTx/>
                <a:latin typeface="Arial Narrow"/>
                <a:ea typeface="+mn-ea"/>
                <a:cs typeface="+mn-cs"/>
              </a:endParaRPr>
            </a:p>
          </p:txBody>
        </p:sp>
        <p:pic>
          <p:nvPicPr>
            <p:cNvPr id="17" name="Graphic 16" descr="Checkmark with solid fill">
              <a:extLst>
                <a:ext uri="{FF2B5EF4-FFF2-40B4-BE49-F238E27FC236}">
                  <a16:creationId xmlns:a16="http://schemas.microsoft.com/office/drawing/2014/main" id="{BBB128D2-1A61-4DD3-B8D3-F08AB8A9724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8414" y="1671213"/>
              <a:ext cx="414433" cy="414433"/>
            </a:xfrm>
            <a:prstGeom prst="rect">
              <a:avLst/>
            </a:prstGeom>
          </p:spPr>
        </p:pic>
      </p:grpSp>
      <p:pic>
        <p:nvPicPr>
          <p:cNvPr id="64" name="Picture 63" descr="Logo, icon&#10;&#10;Description automatically generated">
            <a:extLst>
              <a:ext uri="{FF2B5EF4-FFF2-40B4-BE49-F238E27FC236}">
                <a16:creationId xmlns:a16="http://schemas.microsoft.com/office/drawing/2014/main" id="{D63EC7BD-5047-4421-8096-D3AEF2313AC0}"/>
              </a:ext>
            </a:extLst>
          </p:cNvPr>
          <p:cNvPicPr>
            <a:picLocks noChangeAspect="1"/>
          </p:cNvPicPr>
          <p:nvPr/>
        </p:nvPicPr>
        <p:blipFill>
          <a:blip r:embed="rId9">
            <a:biLevel thresh="25000"/>
            <a:alphaModFix amt="50000"/>
          </a:blip>
          <a:stretch>
            <a:fillRect/>
          </a:stretch>
        </p:blipFill>
        <p:spPr>
          <a:xfrm>
            <a:off x="11500323" y="6392681"/>
            <a:ext cx="516200" cy="365125"/>
          </a:xfrm>
          <a:prstGeom prst="rect">
            <a:avLst/>
          </a:prstGeom>
        </p:spPr>
      </p:pic>
      <p:grpSp>
        <p:nvGrpSpPr>
          <p:cNvPr id="6" name="Group 5">
            <a:extLst>
              <a:ext uri="{FF2B5EF4-FFF2-40B4-BE49-F238E27FC236}">
                <a16:creationId xmlns:a16="http://schemas.microsoft.com/office/drawing/2014/main" id="{0C524AD5-8E4A-4548-93FC-D3322A507025}"/>
              </a:ext>
            </a:extLst>
          </p:cNvPr>
          <p:cNvGrpSpPr/>
          <p:nvPr/>
        </p:nvGrpSpPr>
        <p:grpSpPr>
          <a:xfrm>
            <a:off x="538307" y="2338816"/>
            <a:ext cx="7419482" cy="542030"/>
            <a:chOff x="538307" y="2338816"/>
            <a:chExt cx="7419482" cy="542030"/>
          </a:xfrm>
        </p:grpSpPr>
        <p:grpSp>
          <p:nvGrpSpPr>
            <p:cNvPr id="41" name="Group 40">
              <a:extLst>
                <a:ext uri="{FF2B5EF4-FFF2-40B4-BE49-F238E27FC236}">
                  <a16:creationId xmlns:a16="http://schemas.microsoft.com/office/drawing/2014/main" id="{257676B3-93B4-432E-9059-1D725509C998}"/>
                </a:ext>
              </a:extLst>
            </p:cNvPr>
            <p:cNvGrpSpPr/>
            <p:nvPr/>
          </p:nvGrpSpPr>
          <p:grpSpPr>
            <a:xfrm>
              <a:off x="919594" y="2398701"/>
              <a:ext cx="7038195" cy="453005"/>
              <a:chOff x="1598334" y="1851189"/>
              <a:chExt cx="9789953" cy="595619"/>
            </a:xfrm>
          </p:grpSpPr>
          <p:sp>
            <p:nvSpPr>
              <p:cNvPr id="42" name="Rectangle 41">
                <a:extLst>
                  <a:ext uri="{FF2B5EF4-FFF2-40B4-BE49-F238E27FC236}">
                    <a16:creationId xmlns:a16="http://schemas.microsoft.com/office/drawing/2014/main" id="{1B1E734B-11C6-4B9F-A910-01CA11F72516}"/>
                  </a:ext>
                </a:extLst>
              </p:cNvPr>
              <p:cNvSpPr/>
              <p:nvPr/>
            </p:nvSpPr>
            <p:spPr>
              <a:xfrm>
                <a:off x="1598334" y="1851189"/>
                <a:ext cx="9395671" cy="5956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6576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Narrow"/>
                    <a:ea typeface="+mn-ea"/>
                    <a:cs typeface="+mn-cs"/>
                  </a:rPr>
                  <a:t>Invest in proven, high-impact strategies.</a:t>
                </a:r>
              </a:p>
            </p:txBody>
          </p:sp>
          <p:sp>
            <p:nvSpPr>
              <p:cNvPr id="43" name="Flowchart: Delay 42">
                <a:extLst>
                  <a:ext uri="{FF2B5EF4-FFF2-40B4-BE49-F238E27FC236}">
                    <a16:creationId xmlns:a16="http://schemas.microsoft.com/office/drawing/2014/main" id="{13877C42-33E0-4FB8-A7A8-9C4F0DD4B641}"/>
                  </a:ext>
                </a:extLst>
              </p:cNvPr>
              <p:cNvSpPr/>
              <p:nvPr/>
            </p:nvSpPr>
            <p:spPr>
              <a:xfrm>
                <a:off x="10876559" y="1851190"/>
                <a:ext cx="511728" cy="595618"/>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000000"/>
                  </a:solidFill>
                  <a:effectLst/>
                  <a:uLnTx/>
                  <a:uFillTx/>
                  <a:latin typeface="Arial Narrow"/>
                  <a:ea typeface="+mn-ea"/>
                  <a:cs typeface="+mn-cs"/>
                </a:endParaRPr>
              </a:p>
            </p:txBody>
          </p:sp>
        </p:grpSp>
        <p:sp>
          <p:nvSpPr>
            <p:cNvPr id="67" name="Oval 66">
              <a:extLst>
                <a:ext uri="{FF2B5EF4-FFF2-40B4-BE49-F238E27FC236}">
                  <a16:creationId xmlns:a16="http://schemas.microsoft.com/office/drawing/2014/main" id="{A41E92AA-9827-4126-AACE-8C0173E3C583}"/>
                </a:ext>
              </a:extLst>
            </p:cNvPr>
            <p:cNvSpPr>
              <a:spLocks noChangeAspect="1"/>
            </p:cNvSpPr>
            <p:nvPr/>
          </p:nvSpPr>
          <p:spPr>
            <a:xfrm>
              <a:off x="538307" y="2338816"/>
              <a:ext cx="542030" cy="542030"/>
            </a:xfrm>
            <a:prstGeom prst="ellipse">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000000"/>
                </a:solidFill>
                <a:effectLst/>
                <a:uLnTx/>
                <a:uFillTx/>
                <a:latin typeface="Arial Narrow"/>
                <a:ea typeface="+mn-ea"/>
                <a:cs typeface="+mn-cs"/>
              </a:endParaRPr>
            </a:p>
          </p:txBody>
        </p:sp>
        <p:pic>
          <p:nvPicPr>
            <p:cNvPr id="77" name="Graphic 76" descr="Checkmark with solid fill">
              <a:extLst>
                <a:ext uri="{FF2B5EF4-FFF2-40B4-BE49-F238E27FC236}">
                  <a16:creationId xmlns:a16="http://schemas.microsoft.com/office/drawing/2014/main" id="{1ED10C7A-A898-43FC-BAC7-D5E369559A05}"/>
                </a:ext>
              </a:extLst>
            </p:cNvPr>
            <p:cNvPicPr>
              <a:picLocks noChangeAspect="1"/>
            </p:cNvPicPr>
            <p:nvPr/>
          </p:nvPicPr>
          <p:blipFill>
            <a:blip r:embed="rId7">
              <a:extLst>
                <a:ext uri="{96DAC541-7B7A-43D3-8B79-37D633B846F1}">
                  <asvg:svgBlip xmlns:asvg="http://schemas.microsoft.com/office/drawing/2016/SVG/main" r:embed="rId10"/>
                </a:ext>
              </a:extLst>
            </a:blip>
            <a:stretch>
              <a:fillRect/>
            </a:stretch>
          </p:blipFill>
          <p:spPr>
            <a:xfrm>
              <a:off x="630015" y="2425633"/>
              <a:ext cx="414433" cy="414433"/>
            </a:xfrm>
            <a:prstGeom prst="rect">
              <a:avLst/>
            </a:prstGeom>
          </p:spPr>
        </p:pic>
      </p:grpSp>
      <p:grpSp>
        <p:nvGrpSpPr>
          <p:cNvPr id="7" name="Group 6">
            <a:extLst>
              <a:ext uri="{FF2B5EF4-FFF2-40B4-BE49-F238E27FC236}">
                <a16:creationId xmlns:a16="http://schemas.microsoft.com/office/drawing/2014/main" id="{13CDA483-1A15-414D-AAD9-A1E2DDFD5059}"/>
              </a:ext>
            </a:extLst>
          </p:cNvPr>
          <p:cNvGrpSpPr/>
          <p:nvPr/>
        </p:nvGrpSpPr>
        <p:grpSpPr>
          <a:xfrm>
            <a:off x="552818" y="3064550"/>
            <a:ext cx="7401172" cy="542030"/>
            <a:chOff x="552818" y="3064550"/>
            <a:chExt cx="7401172" cy="542030"/>
          </a:xfrm>
        </p:grpSpPr>
        <p:grpSp>
          <p:nvGrpSpPr>
            <p:cNvPr id="45" name="Group 44">
              <a:extLst>
                <a:ext uri="{FF2B5EF4-FFF2-40B4-BE49-F238E27FC236}">
                  <a16:creationId xmlns:a16="http://schemas.microsoft.com/office/drawing/2014/main" id="{6C62DD20-02E1-4F1B-AE3A-B87E6475BA05}"/>
                </a:ext>
              </a:extLst>
            </p:cNvPr>
            <p:cNvGrpSpPr/>
            <p:nvPr/>
          </p:nvGrpSpPr>
          <p:grpSpPr>
            <a:xfrm>
              <a:off x="855014" y="3111027"/>
              <a:ext cx="7098976" cy="453005"/>
              <a:chOff x="1786854" y="1870746"/>
              <a:chExt cx="9789953" cy="595618"/>
            </a:xfrm>
          </p:grpSpPr>
          <p:sp>
            <p:nvSpPr>
              <p:cNvPr id="46" name="Rectangle 45">
                <a:extLst>
                  <a:ext uri="{FF2B5EF4-FFF2-40B4-BE49-F238E27FC236}">
                    <a16:creationId xmlns:a16="http://schemas.microsoft.com/office/drawing/2014/main" id="{28DC496F-306E-479B-AB79-BF9372FD3459}"/>
                  </a:ext>
                </a:extLst>
              </p:cNvPr>
              <p:cNvSpPr/>
              <p:nvPr/>
            </p:nvSpPr>
            <p:spPr>
              <a:xfrm>
                <a:off x="1786854" y="1870746"/>
                <a:ext cx="9395671" cy="59561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6576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Narrow"/>
                    <a:ea typeface="+mn-ea"/>
                    <a:cs typeface="+mn-cs"/>
                  </a:rPr>
                  <a:t>Design new staffing and scheduling models.</a:t>
                </a:r>
              </a:p>
            </p:txBody>
          </p:sp>
          <p:sp>
            <p:nvSpPr>
              <p:cNvPr id="47" name="Flowchart: Delay 46">
                <a:extLst>
                  <a:ext uri="{FF2B5EF4-FFF2-40B4-BE49-F238E27FC236}">
                    <a16:creationId xmlns:a16="http://schemas.microsoft.com/office/drawing/2014/main" id="{6B5FF4A6-0D93-430A-A73A-F80E966E8236}"/>
                  </a:ext>
                </a:extLst>
              </p:cNvPr>
              <p:cNvSpPr/>
              <p:nvPr/>
            </p:nvSpPr>
            <p:spPr>
              <a:xfrm>
                <a:off x="11065079" y="1870746"/>
                <a:ext cx="511728" cy="595618"/>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000000"/>
                  </a:solidFill>
                  <a:effectLst/>
                  <a:uLnTx/>
                  <a:uFillTx/>
                  <a:latin typeface="Arial Narrow"/>
                  <a:ea typeface="+mn-ea"/>
                  <a:cs typeface="+mn-cs"/>
                </a:endParaRPr>
              </a:p>
            </p:txBody>
          </p:sp>
        </p:grpSp>
        <p:sp>
          <p:nvSpPr>
            <p:cNvPr id="68" name="Oval 67">
              <a:extLst>
                <a:ext uri="{FF2B5EF4-FFF2-40B4-BE49-F238E27FC236}">
                  <a16:creationId xmlns:a16="http://schemas.microsoft.com/office/drawing/2014/main" id="{7C342B1A-56F6-4C83-B7E6-08A54E767FCA}"/>
                </a:ext>
              </a:extLst>
            </p:cNvPr>
            <p:cNvSpPr>
              <a:spLocks noChangeAspect="1"/>
            </p:cNvSpPr>
            <p:nvPr/>
          </p:nvSpPr>
          <p:spPr>
            <a:xfrm>
              <a:off x="552818" y="3064550"/>
              <a:ext cx="542030" cy="542030"/>
            </a:xfrm>
            <a:prstGeom prst="ellipse">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000000"/>
                </a:solidFill>
                <a:effectLst/>
                <a:uLnTx/>
                <a:uFillTx/>
                <a:latin typeface="Arial Narrow"/>
                <a:ea typeface="+mn-ea"/>
                <a:cs typeface="+mn-cs"/>
              </a:endParaRPr>
            </a:p>
          </p:txBody>
        </p:sp>
        <p:pic>
          <p:nvPicPr>
            <p:cNvPr id="78" name="Graphic 77" descr="Checkmark with solid fill">
              <a:extLst>
                <a:ext uri="{FF2B5EF4-FFF2-40B4-BE49-F238E27FC236}">
                  <a16:creationId xmlns:a16="http://schemas.microsoft.com/office/drawing/2014/main" id="{69688B99-1AE0-4A5F-8AC2-87C1668C88FA}"/>
                </a:ext>
              </a:extLst>
            </p:cNvPr>
            <p:cNvPicPr>
              <a:picLocks noChangeAspect="1"/>
            </p:cNvPicPr>
            <p:nvPr/>
          </p:nvPicPr>
          <p:blipFill>
            <a:blip r:embed="rId7">
              <a:extLst>
                <a:ext uri="{96DAC541-7B7A-43D3-8B79-37D633B846F1}">
                  <asvg:svgBlip xmlns:asvg="http://schemas.microsoft.com/office/drawing/2016/SVG/main" r:embed="rId10"/>
                </a:ext>
              </a:extLst>
            </a:blip>
            <a:stretch>
              <a:fillRect/>
            </a:stretch>
          </p:blipFill>
          <p:spPr>
            <a:xfrm>
              <a:off x="653480" y="3152732"/>
              <a:ext cx="414433" cy="414433"/>
            </a:xfrm>
            <a:prstGeom prst="rect">
              <a:avLst/>
            </a:prstGeom>
          </p:spPr>
        </p:pic>
      </p:grpSp>
      <p:grpSp>
        <p:nvGrpSpPr>
          <p:cNvPr id="10" name="Group 9">
            <a:extLst>
              <a:ext uri="{FF2B5EF4-FFF2-40B4-BE49-F238E27FC236}">
                <a16:creationId xmlns:a16="http://schemas.microsoft.com/office/drawing/2014/main" id="{68037777-E8BA-4476-A4A4-F0090E5E5DE0}"/>
              </a:ext>
            </a:extLst>
          </p:cNvPr>
          <p:cNvGrpSpPr/>
          <p:nvPr/>
        </p:nvGrpSpPr>
        <p:grpSpPr>
          <a:xfrm>
            <a:off x="550974" y="3766217"/>
            <a:ext cx="7406816" cy="542030"/>
            <a:chOff x="550974" y="3766217"/>
            <a:chExt cx="7406816" cy="542030"/>
          </a:xfrm>
        </p:grpSpPr>
        <p:grpSp>
          <p:nvGrpSpPr>
            <p:cNvPr id="28" name="Group 27">
              <a:extLst>
                <a:ext uri="{FF2B5EF4-FFF2-40B4-BE49-F238E27FC236}">
                  <a16:creationId xmlns:a16="http://schemas.microsoft.com/office/drawing/2014/main" id="{A4D465AF-E0AE-46D6-AA79-54594EB870B7}"/>
                </a:ext>
              </a:extLst>
            </p:cNvPr>
            <p:cNvGrpSpPr/>
            <p:nvPr/>
          </p:nvGrpSpPr>
          <p:grpSpPr>
            <a:xfrm>
              <a:off x="550974" y="3815652"/>
              <a:ext cx="7406816" cy="453005"/>
              <a:chOff x="411564" y="4093828"/>
              <a:chExt cx="11140227" cy="595618"/>
            </a:xfrm>
            <a:solidFill>
              <a:schemeClr val="accent2">
                <a:lumMod val="60000"/>
                <a:lumOff val="40000"/>
              </a:schemeClr>
            </a:solidFill>
          </p:grpSpPr>
          <p:sp>
            <p:nvSpPr>
              <p:cNvPr id="25" name="Rectangle 24">
                <a:extLst>
                  <a:ext uri="{FF2B5EF4-FFF2-40B4-BE49-F238E27FC236}">
                    <a16:creationId xmlns:a16="http://schemas.microsoft.com/office/drawing/2014/main" id="{376F45C3-64E2-47C0-A425-98EE58E1287B}"/>
                  </a:ext>
                </a:extLst>
              </p:cNvPr>
              <p:cNvSpPr/>
              <p:nvPr/>
            </p:nvSpPr>
            <p:spPr>
              <a:xfrm>
                <a:off x="822624" y="4093828"/>
                <a:ext cx="10279431" cy="5956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6576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Narrow"/>
                    <a:ea typeface="+mn-ea"/>
                    <a:cs typeface="+mn-cs"/>
                  </a:rPr>
                  <a:t>Design for equity.</a:t>
                </a:r>
              </a:p>
            </p:txBody>
          </p:sp>
          <p:sp>
            <p:nvSpPr>
              <p:cNvPr id="26" name="Flowchart: Delay 25">
                <a:extLst>
                  <a:ext uri="{FF2B5EF4-FFF2-40B4-BE49-F238E27FC236}">
                    <a16:creationId xmlns:a16="http://schemas.microsoft.com/office/drawing/2014/main" id="{878AD92B-A427-4E00-B969-6CEE9B752386}"/>
                  </a:ext>
                </a:extLst>
              </p:cNvPr>
              <p:cNvSpPr/>
              <p:nvPr/>
            </p:nvSpPr>
            <p:spPr>
              <a:xfrm>
                <a:off x="11040063" y="4093828"/>
                <a:ext cx="511728" cy="59561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000000"/>
                  </a:solidFill>
                  <a:effectLst/>
                  <a:uLnTx/>
                  <a:uFillTx/>
                  <a:latin typeface="Arial Narrow"/>
                  <a:ea typeface="+mn-ea"/>
                  <a:cs typeface="+mn-cs"/>
                </a:endParaRPr>
              </a:p>
            </p:txBody>
          </p:sp>
          <p:sp>
            <p:nvSpPr>
              <p:cNvPr id="27" name="Flowchart: Delay 26">
                <a:extLst>
                  <a:ext uri="{FF2B5EF4-FFF2-40B4-BE49-F238E27FC236}">
                    <a16:creationId xmlns:a16="http://schemas.microsoft.com/office/drawing/2014/main" id="{5C07BAC9-18DB-4616-91A1-5774D6BD24CB}"/>
                  </a:ext>
                </a:extLst>
              </p:cNvPr>
              <p:cNvSpPr/>
              <p:nvPr/>
            </p:nvSpPr>
            <p:spPr>
              <a:xfrm rot="10800000">
                <a:off x="411564" y="4093828"/>
                <a:ext cx="511728" cy="59561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000000"/>
                  </a:solidFill>
                  <a:effectLst/>
                  <a:uLnTx/>
                  <a:uFillTx/>
                  <a:latin typeface="Arial Narrow"/>
                  <a:ea typeface="+mn-ea"/>
                  <a:cs typeface="+mn-cs"/>
                </a:endParaRPr>
              </a:p>
            </p:txBody>
          </p:sp>
        </p:grpSp>
        <p:sp>
          <p:nvSpPr>
            <p:cNvPr id="69" name="Oval 68">
              <a:extLst>
                <a:ext uri="{FF2B5EF4-FFF2-40B4-BE49-F238E27FC236}">
                  <a16:creationId xmlns:a16="http://schemas.microsoft.com/office/drawing/2014/main" id="{56D0B78B-99BE-49D0-A5A1-9683294BD0D2}"/>
                </a:ext>
              </a:extLst>
            </p:cNvPr>
            <p:cNvSpPr>
              <a:spLocks noChangeAspect="1"/>
            </p:cNvSpPr>
            <p:nvPr/>
          </p:nvSpPr>
          <p:spPr>
            <a:xfrm>
              <a:off x="551065" y="3766217"/>
              <a:ext cx="542030" cy="5420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000000"/>
                </a:solidFill>
                <a:effectLst/>
                <a:uLnTx/>
                <a:uFillTx/>
                <a:latin typeface="Arial Narrow"/>
                <a:ea typeface="+mn-ea"/>
                <a:cs typeface="+mn-cs"/>
              </a:endParaRPr>
            </a:p>
          </p:txBody>
        </p:sp>
        <p:pic>
          <p:nvPicPr>
            <p:cNvPr id="79" name="Graphic 78" descr="Checkmark with solid fill">
              <a:extLst>
                <a:ext uri="{FF2B5EF4-FFF2-40B4-BE49-F238E27FC236}">
                  <a16:creationId xmlns:a16="http://schemas.microsoft.com/office/drawing/2014/main" id="{B4426B2E-F36C-4276-B642-2FA94B86F5C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45075" y="3856084"/>
              <a:ext cx="414433" cy="414433"/>
            </a:xfrm>
            <a:prstGeom prst="rect">
              <a:avLst/>
            </a:prstGeom>
          </p:spPr>
        </p:pic>
      </p:grpSp>
      <p:grpSp>
        <p:nvGrpSpPr>
          <p:cNvPr id="12" name="Group 11">
            <a:extLst>
              <a:ext uri="{FF2B5EF4-FFF2-40B4-BE49-F238E27FC236}">
                <a16:creationId xmlns:a16="http://schemas.microsoft.com/office/drawing/2014/main" id="{B6D06F02-91C7-4209-B24D-7D83E76EC868}"/>
              </a:ext>
            </a:extLst>
          </p:cNvPr>
          <p:cNvGrpSpPr/>
          <p:nvPr/>
        </p:nvGrpSpPr>
        <p:grpSpPr>
          <a:xfrm>
            <a:off x="550974" y="4491010"/>
            <a:ext cx="7406816" cy="542030"/>
            <a:chOff x="550974" y="4491010"/>
            <a:chExt cx="7406816" cy="542030"/>
          </a:xfrm>
        </p:grpSpPr>
        <p:grpSp>
          <p:nvGrpSpPr>
            <p:cNvPr id="57" name="Group 56">
              <a:extLst>
                <a:ext uri="{FF2B5EF4-FFF2-40B4-BE49-F238E27FC236}">
                  <a16:creationId xmlns:a16="http://schemas.microsoft.com/office/drawing/2014/main" id="{FFBFD0DE-8831-4DB8-A1ED-64BDBA960C75}"/>
                </a:ext>
              </a:extLst>
            </p:cNvPr>
            <p:cNvGrpSpPr/>
            <p:nvPr/>
          </p:nvGrpSpPr>
          <p:grpSpPr>
            <a:xfrm>
              <a:off x="566126" y="4535524"/>
              <a:ext cx="7391664" cy="453006"/>
              <a:chOff x="411564" y="4093827"/>
              <a:chExt cx="11140227" cy="595619"/>
            </a:xfrm>
            <a:solidFill>
              <a:schemeClr val="accent2">
                <a:lumMod val="60000"/>
                <a:lumOff val="40000"/>
              </a:schemeClr>
            </a:solidFill>
          </p:grpSpPr>
          <p:sp>
            <p:nvSpPr>
              <p:cNvPr id="58" name="Rectangle 57">
                <a:extLst>
                  <a:ext uri="{FF2B5EF4-FFF2-40B4-BE49-F238E27FC236}">
                    <a16:creationId xmlns:a16="http://schemas.microsoft.com/office/drawing/2014/main" id="{2C517086-8A34-488B-A0B5-8F93C92DF82A}"/>
                  </a:ext>
                </a:extLst>
              </p:cNvPr>
              <p:cNvSpPr/>
              <p:nvPr/>
            </p:nvSpPr>
            <p:spPr>
              <a:xfrm>
                <a:off x="822624" y="4093827"/>
                <a:ext cx="10279431" cy="5956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6576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Narrow"/>
                    <a:ea typeface="+mn-ea"/>
                    <a:cs typeface="+mn-cs"/>
                  </a:rPr>
                  <a:t>Plan spending for long-term sustainability.</a:t>
                </a:r>
              </a:p>
            </p:txBody>
          </p:sp>
          <p:sp>
            <p:nvSpPr>
              <p:cNvPr id="59" name="Flowchart: Delay 58">
                <a:extLst>
                  <a:ext uri="{FF2B5EF4-FFF2-40B4-BE49-F238E27FC236}">
                    <a16:creationId xmlns:a16="http://schemas.microsoft.com/office/drawing/2014/main" id="{E3D46229-E8F8-4BAF-851D-75A448DDB04A}"/>
                  </a:ext>
                </a:extLst>
              </p:cNvPr>
              <p:cNvSpPr/>
              <p:nvPr/>
            </p:nvSpPr>
            <p:spPr>
              <a:xfrm>
                <a:off x="11040063" y="4093828"/>
                <a:ext cx="511728" cy="59561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000000"/>
                  </a:solidFill>
                  <a:effectLst/>
                  <a:uLnTx/>
                  <a:uFillTx/>
                  <a:latin typeface="Arial Narrow"/>
                  <a:ea typeface="+mn-ea"/>
                  <a:cs typeface="+mn-cs"/>
                </a:endParaRPr>
              </a:p>
            </p:txBody>
          </p:sp>
          <p:sp>
            <p:nvSpPr>
              <p:cNvPr id="60" name="Flowchart: Delay 59">
                <a:extLst>
                  <a:ext uri="{FF2B5EF4-FFF2-40B4-BE49-F238E27FC236}">
                    <a16:creationId xmlns:a16="http://schemas.microsoft.com/office/drawing/2014/main" id="{778E0F56-25AB-41F4-9203-1577A9C38218}"/>
                  </a:ext>
                </a:extLst>
              </p:cNvPr>
              <p:cNvSpPr/>
              <p:nvPr/>
            </p:nvSpPr>
            <p:spPr>
              <a:xfrm rot="10800000">
                <a:off x="411564" y="4093828"/>
                <a:ext cx="511728" cy="59561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000000"/>
                  </a:solidFill>
                  <a:effectLst/>
                  <a:uLnTx/>
                  <a:uFillTx/>
                  <a:latin typeface="Arial Narrow"/>
                  <a:ea typeface="+mn-ea"/>
                  <a:cs typeface="+mn-cs"/>
                </a:endParaRPr>
              </a:p>
            </p:txBody>
          </p:sp>
        </p:grpSp>
        <p:sp>
          <p:nvSpPr>
            <p:cNvPr id="70" name="Oval 69">
              <a:extLst>
                <a:ext uri="{FF2B5EF4-FFF2-40B4-BE49-F238E27FC236}">
                  <a16:creationId xmlns:a16="http://schemas.microsoft.com/office/drawing/2014/main" id="{882FF7EC-32AF-4106-8077-CDF2AF3CB50B}"/>
                </a:ext>
              </a:extLst>
            </p:cNvPr>
            <p:cNvSpPr>
              <a:spLocks noChangeAspect="1"/>
            </p:cNvSpPr>
            <p:nvPr/>
          </p:nvSpPr>
          <p:spPr>
            <a:xfrm>
              <a:off x="550974" y="4491010"/>
              <a:ext cx="542030" cy="5420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mn-ea"/>
                <a:cs typeface="+mn-cs"/>
              </a:endParaRPr>
            </a:p>
          </p:txBody>
        </p:sp>
        <p:pic>
          <p:nvPicPr>
            <p:cNvPr id="80" name="Graphic 79" descr="Checkmark with solid fill">
              <a:extLst>
                <a:ext uri="{FF2B5EF4-FFF2-40B4-BE49-F238E27FC236}">
                  <a16:creationId xmlns:a16="http://schemas.microsoft.com/office/drawing/2014/main" id="{469DB6AE-35DB-47C1-91C6-139BE8CDD78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59149" y="4575114"/>
              <a:ext cx="414433" cy="414433"/>
            </a:xfrm>
            <a:prstGeom prst="rect">
              <a:avLst/>
            </a:prstGeom>
          </p:spPr>
        </p:pic>
      </p:grpSp>
      <p:grpSp>
        <p:nvGrpSpPr>
          <p:cNvPr id="13" name="Group 12">
            <a:extLst>
              <a:ext uri="{FF2B5EF4-FFF2-40B4-BE49-F238E27FC236}">
                <a16:creationId xmlns:a16="http://schemas.microsoft.com/office/drawing/2014/main" id="{75096F30-D8CF-4F1A-9C45-4B8464A95703}"/>
              </a:ext>
            </a:extLst>
          </p:cNvPr>
          <p:cNvGrpSpPr/>
          <p:nvPr/>
        </p:nvGrpSpPr>
        <p:grpSpPr>
          <a:xfrm>
            <a:off x="566217" y="5227680"/>
            <a:ext cx="7391573" cy="542030"/>
            <a:chOff x="566217" y="5227680"/>
            <a:chExt cx="7391573" cy="542030"/>
          </a:xfrm>
        </p:grpSpPr>
        <p:grpSp>
          <p:nvGrpSpPr>
            <p:cNvPr id="53" name="Group 52">
              <a:extLst>
                <a:ext uri="{FF2B5EF4-FFF2-40B4-BE49-F238E27FC236}">
                  <a16:creationId xmlns:a16="http://schemas.microsoft.com/office/drawing/2014/main" id="{C68F35E2-6E1A-471A-9319-5C8A8BBEF7B4}"/>
                </a:ext>
              </a:extLst>
            </p:cNvPr>
            <p:cNvGrpSpPr/>
            <p:nvPr/>
          </p:nvGrpSpPr>
          <p:grpSpPr>
            <a:xfrm>
              <a:off x="581369" y="5272193"/>
              <a:ext cx="7376421" cy="453005"/>
              <a:chOff x="411564" y="4093828"/>
              <a:chExt cx="11140227" cy="595618"/>
            </a:xfrm>
            <a:solidFill>
              <a:schemeClr val="accent2">
                <a:lumMod val="60000"/>
                <a:lumOff val="40000"/>
              </a:schemeClr>
            </a:solidFill>
          </p:grpSpPr>
          <p:sp>
            <p:nvSpPr>
              <p:cNvPr id="54" name="Rectangle 53">
                <a:extLst>
                  <a:ext uri="{FF2B5EF4-FFF2-40B4-BE49-F238E27FC236}">
                    <a16:creationId xmlns:a16="http://schemas.microsoft.com/office/drawing/2014/main" id="{690B8491-FE6C-4B8B-8C80-1EFEB3FE5E8D}"/>
                  </a:ext>
                </a:extLst>
              </p:cNvPr>
              <p:cNvSpPr/>
              <p:nvPr/>
            </p:nvSpPr>
            <p:spPr>
              <a:xfrm>
                <a:off x="822624" y="4093828"/>
                <a:ext cx="10279431" cy="5956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6576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Narrow"/>
                    <a:ea typeface="+mn-ea"/>
                    <a:cs typeface="+mn-cs"/>
                  </a:rPr>
                  <a:t>Create system conditions.</a:t>
                </a:r>
              </a:p>
            </p:txBody>
          </p:sp>
          <p:sp>
            <p:nvSpPr>
              <p:cNvPr id="55" name="Flowchart: Delay 54">
                <a:extLst>
                  <a:ext uri="{FF2B5EF4-FFF2-40B4-BE49-F238E27FC236}">
                    <a16:creationId xmlns:a16="http://schemas.microsoft.com/office/drawing/2014/main" id="{CB44ACFB-F791-4AD7-93BE-B768D0CE0CF1}"/>
                  </a:ext>
                </a:extLst>
              </p:cNvPr>
              <p:cNvSpPr/>
              <p:nvPr/>
            </p:nvSpPr>
            <p:spPr>
              <a:xfrm>
                <a:off x="11040063" y="4093828"/>
                <a:ext cx="511728" cy="59561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000000"/>
                  </a:solidFill>
                  <a:effectLst/>
                  <a:uLnTx/>
                  <a:uFillTx/>
                  <a:latin typeface="Arial Narrow"/>
                  <a:ea typeface="+mn-ea"/>
                  <a:cs typeface="+mn-cs"/>
                </a:endParaRPr>
              </a:p>
            </p:txBody>
          </p:sp>
          <p:sp>
            <p:nvSpPr>
              <p:cNvPr id="56" name="Flowchart: Delay 55">
                <a:extLst>
                  <a:ext uri="{FF2B5EF4-FFF2-40B4-BE49-F238E27FC236}">
                    <a16:creationId xmlns:a16="http://schemas.microsoft.com/office/drawing/2014/main" id="{9D39D8A7-C801-47F4-B9FA-5B070AD61F10}"/>
                  </a:ext>
                </a:extLst>
              </p:cNvPr>
              <p:cNvSpPr/>
              <p:nvPr/>
            </p:nvSpPr>
            <p:spPr>
              <a:xfrm rot="10800000">
                <a:off x="411564" y="4093828"/>
                <a:ext cx="511728" cy="595618"/>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000000"/>
                  </a:solidFill>
                  <a:effectLst/>
                  <a:uLnTx/>
                  <a:uFillTx/>
                  <a:latin typeface="Arial Narrow"/>
                  <a:ea typeface="+mn-ea"/>
                  <a:cs typeface="+mn-cs"/>
                </a:endParaRPr>
              </a:p>
            </p:txBody>
          </p:sp>
        </p:grpSp>
        <p:sp>
          <p:nvSpPr>
            <p:cNvPr id="71" name="Oval 70">
              <a:extLst>
                <a:ext uri="{FF2B5EF4-FFF2-40B4-BE49-F238E27FC236}">
                  <a16:creationId xmlns:a16="http://schemas.microsoft.com/office/drawing/2014/main" id="{D0482116-AF83-4B79-8D49-7D1C09C7440E}"/>
                </a:ext>
              </a:extLst>
            </p:cNvPr>
            <p:cNvSpPr>
              <a:spLocks noChangeAspect="1"/>
            </p:cNvSpPr>
            <p:nvPr/>
          </p:nvSpPr>
          <p:spPr>
            <a:xfrm>
              <a:off x="566217" y="5227680"/>
              <a:ext cx="542030" cy="5420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000000"/>
                </a:solidFill>
                <a:effectLst/>
                <a:uLnTx/>
                <a:uFillTx/>
                <a:latin typeface="Arial Narrow"/>
                <a:ea typeface="+mn-ea"/>
                <a:cs typeface="+mn-cs"/>
              </a:endParaRPr>
            </a:p>
          </p:txBody>
        </p:sp>
        <p:pic>
          <p:nvPicPr>
            <p:cNvPr id="81" name="Graphic 80" descr="Checkmark with solid fill">
              <a:extLst>
                <a:ext uri="{FF2B5EF4-FFF2-40B4-BE49-F238E27FC236}">
                  <a16:creationId xmlns:a16="http://schemas.microsoft.com/office/drawing/2014/main" id="{2152C28F-745D-4F20-B706-BFF5EFCB7B7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65904" y="5319150"/>
              <a:ext cx="414433" cy="414433"/>
            </a:xfrm>
            <a:prstGeom prst="rect">
              <a:avLst/>
            </a:prstGeom>
          </p:spPr>
        </p:pic>
      </p:grpSp>
      <p:grpSp>
        <p:nvGrpSpPr>
          <p:cNvPr id="14" name="Group 13">
            <a:extLst>
              <a:ext uri="{FF2B5EF4-FFF2-40B4-BE49-F238E27FC236}">
                <a16:creationId xmlns:a16="http://schemas.microsoft.com/office/drawing/2014/main" id="{272EE11E-1EA5-4BB7-9300-4F9ABF64B772}"/>
              </a:ext>
            </a:extLst>
          </p:cNvPr>
          <p:cNvGrpSpPr/>
          <p:nvPr/>
        </p:nvGrpSpPr>
        <p:grpSpPr>
          <a:xfrm>
            <a:off x="581277" y="5939747"/>
            <a:ext cx="7376513" cy="542030"/>
            <a:chOff x="581277" y="5939747"/>
            <a:chExt cx="7376513" cy="542030"/>
          </a:xfrm>
        </p:grpSpPr>
        <p:grpSp>
          <p:nvGrpSpPr>
            <p:cNvPr id="49" name="Group 48">
              <a:extLst>
                <a:ext uri="{FF2B5EF4-FFF2-40B4-BE49-F238E27FC236}">
                  <a16:creationId xmlns:a16="http://schemas.microsoft.com/office/drawing/2014/main" id="{9542A58E-EE2B-4467-B704-2E54BD215E7C}"/>
                </a:ext>
              </a:extLst>
            </p:cNvPr>
            <p:cNvGrpSpPr/>
            <p:nvPr/>
          </p:nvGrpSpPr>
          <p:grpSpPr>
            <a:xfrm>
              <a:off x="594677" y="5979741"/>
              <a:ext cx="7363113" cy="453005"/>
              <a:chOff x="411564" y="4093828"/>
              <a:chExt cx="11140227" cy="595618"/>
            </a:xfrm>
            <a:solidFill>
              <a:schemeClr val="accent2"/>
            </a:solidFill>
          </p:grpSpPr>
          <p:sp>
            <p:nvSpPr>
              <p:cNvPr id="50" name="Rectangle 49">
                <a:extLst>
                  <a:ext uri="{FF2B5EF4-FFF2-40B4-BE49-F238E27FC236}">
                    <a16:creationId xmlns:a16="http://schemas.microsoft.com/office/drawing/2014/main" id="{0D58BA63-8736-4047-B381-5C89193D8937}"/>
                  </a:ext>
                </a:extLst>
              </p:cNvPr>
              <p:cNvSpPr/>
              <p:nvPr/>
            </p:nvSpPr>
            <p:spPr>
              <a:xfrm>
                <a:off x="822624" y="4093828"/>
                <a:ext cx="10279431" cy="59561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6576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Narrow"/>
                    <a:ea typeface="+mn-ea"/>
                    <a:cs typeface="+mn-cs"/>
                  </a:rPr>
                  <a:t>Define success, measure, and adjust.</a:t>
                </a:r>
              </a:p>
            </p:txBody>
          </p:sp>
          <p:sp>
            <p:nvSpPr>
              <p:cNvPr id="51" name="Flowchart: Delay 50">
                <a:extLst>
                  <a:ext uri="{FF2B5EF4-FFF2-40B4-BE49-F238E27FC236}">
                    <a16:creationId xmlns:a16="http://schemas.microsoft.com/office/drawing/2014/main" id="{A616D67D-BC01-4CF2-B644-AE4404050BFB}"/>
                  </a:ext>
                </a:extLst>
              </p:cNvPr>
              <p:cNvSpPr/>
              <p:nvPr/>
            </p:nvSpPr>
            <p:spPr>
              <a:xfrm>
                <a:off x="11040063" y="4093828"/>
                <a:ext cx="511728" cy="595618"/>
              </a:xfrm>
              <a:prstGeom prst="flowChartDelay">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000000"/>
                  </a:solidFill>
                  <a:effectLst/>
                  <a:uLnTx/>
                  <a:uFillTx/>
                  <a:latin typeface="Arial Narrow"/>
                  <a:ea typeface="+mn-ea"/>
                  <a:cs typeface="+mn-cs"/>
                </a:endParaRPr>
              </a:p>
            </p:txBody>
          </p:sp>
          <p:sp>
            <p:nvSpPr>
              <p:cNvPr id="52" name="Flowchart: Delay 51">
                <a:extLst>
                  <a:ext uri="{FF2B5EF4-FFF2-40B4-BE49-F238E27FC236}">
                    <a16:creationId xmlns:a16="http://schemas.microsoft.com/office/drawing/2014/main" id="{D9654CC3-747F-4C5D-8125-0C843CE39773}"/>
                  </a:ext>
                </a:extLst>
              </p:cNvPr>
              <p:cNvSpPr/>
              <p:nvPr/>
            </p:nvSpPr>
            <p:spPr>
              <a:xfrm rot="10800000">
                <a:off x="411564" y="4093828"/>
                <a:ext cx="511728" cy="595618"/>
              </a:xfrm>
              <a:prstGeom prst="flowChartDelay">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000000"/>
                  </a:solidFill>
                  <a:effectLst/>
                  <a:uLnTx/>
                  <a:uFillTx/>
                  <a:latin typeface="Arial Narrow"/>
                  <a:ea typeface="+mn-ea"/>
                  <a:cs typeface="+mn-cs"/>
                </a:endParaRPr>
              </a:p>
            </p:txBody>
          </p:sp>
        </p:grpSp>
        <p:sp>
          <p:nvSpPr>
            <p:cNvPr id="72" name="Oval 71">
              <a:extLst>
                <a:ext uri="{FF2B5EF4-FFF2-40B4-BE49-F238E27FC236}">
                  <a16:creationId xmlns:a16="http://schemas.microsoft.com/office/drawing/2014/main" id="{065C5D32-97BC-44BD-9D4F-F91E02D927E4}"/>
                </a:ext>
              </a:extLst>
            </p:cNvPr>
            <p:cNvSpPr>
              <a:spLocks noChangeAspect="1"/>
            </p:cNvSpPr>
            <p:nvPr/>
          </p:nvSpPr>
          <p:spPr>
            <a:xfrm>
              <a:off x="581277" y="5939747"/>
              <a:ext cx="542030" cy="5420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000000"/>
                </a:solidFill>
                <a:effectLst/>
                <a:uLnTx/>
                <a:uFillTx/>
                <a:latin typeface="Arial Narrow"/>
                <a:ea typeface="+mn-ea"/>
                <a:cs typeface="+mn-cs"/>
              </a:endParaRPr>
            </a:p>
          </p:txBody>
        </p:sp>
        <p:pic>
          <p:nvPicPr>
            <p:cNvPr id="82" name="Graphic 81" descr="Checkmark with solid fill">
              <a:extLst>
                <a:ext uri="{FF2B5EF4-FFF2-40B4-BE49-F238E27FC236}">
                  <a16:creationId xmlns:a16="http://schemas.microsoft.com/office/drawing/2014/main" id="{032BB07F-503A-4E55-AAF5-FF4ACCD4E16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78571" y="6026071"/>
              <a:ext cx="414433" cy="414433"/>
            </a:xfrm>
            <a:prstGeom prst="rect">
              <a:avLst/>
            </a:prstGeom>
          </p:spPr>
        </p:pic>
      </p:grpSp>
      <p:sp>
        <p:nvSpPr>
          <p:cNvPr id="61" name="Google Shape;548;p141">
            <a:extLst>
              <a:ext uri="{FF2B5EF4-FFF2-40B4-BE49-F238E27FC236}">
                <a16:creationId xmlns:a16="http://schemas.microsoft.com/office/drawing/2014/main" id="{EEFC73A8-86E8-4D78-906B-F50CD0CEB138}"/>
              </a:ext>
            </a:extLst>
          </p:cNvPr>
          <p:cNvSpPr txBox="1"/>
          <p:nvPr/>
        </p:nvSpPr>
        <p:spPr>
          <a:xfrm>
            <a:off x="3176" y="6535896"/>
            <a:ext cx="7494900" cy="3651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200"/>
              <a:buFont typeface="Arial"/>
              <a:buNone/>
              <a:tabLst/>
              <a:defRPr/>
            </a:pPr>
            <a:r>
              <a:rPr kumimoji="0" lang="en-US" sz="1200" b="0" i="1" u="none" strike="noStrike" kern="1200" cap="none" spc="0" normalizeH="0" baseline="0" noProof="0" dirty="0">
                <a:ln>
                  <a:noFill/>
                </a:ln>
                <a:solidFill>
                  <a:srgbClr val="7F7F7F"/>
                </a:solidFill>
                <a:effectLst/>
                <a:uLnTx/>
                <a:uFillTx/>
                <a:latin typeface="Arial Narrow"/>
                <a:ea typeface="Arial Narrow"/>
                <a:cs typeface="Arial Narrow"/>
                <a:sym typeface="Arial Narrow"/>
              </a:rPr>
              <a:t>Source: ERS</a:t>
            </a:r>
            <a:endParaRPr kumimoji="0" sz="1200" b="0" i="1" u="none" strike="noStrike" kern="1200" cap="none" spc="0" normalizeH="0" baseline="0" noProof="0" dirty="0">
              <a:ln>
                <a:noFill/>
              </a:ln>
              <a:solidFill>
                <a:srgbClr val="7F7F7F"/>
              </a:solidFill>
              <a:effectLst/>
              <a:uLnTx/>
              <a:uFillTx/>
              <a:latin typeface="Arial Narrow"/>
              <a:ea typeface="Arial Narrow"/>
              <a:cs typeface="Arial Narrow"/>
              <a:sym typeface="Arial Narrow"/>
            </a:endParaRPr>
          </a:p>
        </p:txBody>
      </p:sp>
    </p:spTree>
    <p:extLst>
      <p:ext uri="{BB962C8B-B14F-4D97-AF65-F5344CB8AC3E}">
        <p14:creationId xmlns:p14="http://schemas.microsoft.com/office/powerpoint/2010/main" val="410872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4F9BABF-A058-4D36-B1A7-67DF420B69C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3490" name="think-cell Slide" r:id="rId5" imgW="473" imgH="473" progId="TCLayout.ActiveDocument.1">
                  <p:embed/>
                </p:oleObj>
              </mc:Choice>
              <mc:Fallback>
                <p:oleObj name="think-cell Slide" r:id="rId5" imgW="473" imgH="473" progId="TCLayout.ActiveDocument.1">
                  <p:embed/>
                  <p:pic>
                    <p:nvPicPr>
                      <p:cNvPr id="6" name="Object 5" hidden="1">
                        <a:extLst>
                          <a:ext uri="{FF2B5EF4-FFF2-40B4-BE49-F238E27FC236}">
                            <a16:creationId xmlns:a16="http://schemas.microsoft.com/office/drawing/2014/main" id="{04F9BABF-A058-4D36-B1A7-67DF420B69C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B607781-D084-40BD-A401-D4B5A9EA8175}"/>
              </a:ext>
            </a:extLst>
          </p:cNvPr>
          <p:cNvSpPr>
            <a:spLocks noGrp="1"/>
          </p:cNvSpPr>
          <p:nvPr>
            <p:ph type="title"/>
          </p:nvPr>
        </p:nvSpPr>
        <p:spPr>
          <a:xfrm>
            <a:off x="542323" y="387690"/>
            <a:ext cx="11460624" cy="1042416"/>
          </a:xfrm>
        </p:spPr>
        <p:txBody>
          <a:bodyPr vert="horz">
            <a:noAutofit/>
          </a:bodyPr>
          <a:lstStyle/>
          <a:p>
            <a:r>
              <a:rPr lang="en-US" sz="3600" dirty="0"/>
              <a:t>Investing ESSER in Power Strategies can support sustainable academic recovery and social-emotional support</a:t>
            </a:r>
          </a:p>
        </p:txBody>
      </p:sp>
      <p:sp>
        <p:nvSpPr>
          <p:cNvPr id="3" name="Text Placeholder 2">
            <a:extLst>
              <a:ext uri="{FF2B5EF4-FFF2-40B4-BE49-F238E27FC236}">
                <a16:creationId xmlns:a16="http://schemas.microsoft.com/office/drawing/2014/main" id="{85D40F3E-AAA8-413C-8C3F-D222A6253B79}"/>
              </a:ext>
            </a:extLst>
          </p:cNvPr>
          <p:cNvSpPr>
            <a:spLocks noGrp="1"/>
          </p:cNvSpPr>
          <p:nvPr>
            <p:ph type="body" idx="1"/>
          </p:nvPr>
        </p:nvSpPr>
        <p:spPr/>
        <p:txBody>
          <a:bodyPr/>
          <a:lstStyle/>
          <a:p>
            <a:pPr marL="747713" lvl="0" indent="-473075">
              <a:spcBef>
                <a:spcPts val="1800"/>
              </a:spcBef>
              <a:buClr>
                <a:schemeClr val="accent5"/>
              </a:buClr>
              <a:buFont typeface="Noto Sans Symbols"/>
              <a:buChar char="✓"/>
            </a:pPr>
            <a:r>
              <a:rPr lang="en-US"/>
              <a:t>Grounded in years of </a:t>
            </a:r>
            <a:r>
              <a:rPr lang="en-US" b="1"/>
              <a:t>research</a:t>
            </a:r>
            <a:endParaRPr lang="en-US"/>
          </a:p>
          <a:p>
            <a:pPr marL="747713" lvl="0" indent="-473075">
              <a:spcBef>
                <a:spcPts val="1800"/>
              </a:spcBef>
              <a:buClr>
                <a:schemeClr val="accent5"/>
              </a:buClr>
              <a:buFont typeface="Noto Sans Symbols"/>
              <a:buChar char="✓"/>
            </a:pPr>
            <a:r>
              <a:rPr lang="en-US"/>
              <a:t>Address students’ critical </a:t>
            </a:r>
            <a:r>
              <a:rPr lang="en-US" b="1"/>
              <a:t>academic and social-emotional needs</a:t>
            </a:r>
            <a:r>
              <a:rPr lang="en-US"/>
              <a:t> that have emerged or been exacerbated as a result of the pandemic</a:t>
            </a:r>
          </a:p>
          <a:p>
            <a:pPr marL="747713" lvl="0" indent="-473075">
              <a:spcBef>
                <a:spcPts val="1800"/>
              </a:spcBef>
              <a:buClr>
                <a:schemeClr val="accent5"/>
              </a:buClr>
              <a:buFont typeface="Noto Sans Symbols"/>
              <a:buChar char="✓"/>
            </a:pPr>
            <a:r>
              <a:rPr lang="en-US"/>
              <a:t>Tackle underlying cost structures in ways that make them </a:t>
            </a:r>
            <a:r>
              <a:rPr lang="en-US" b="1"/>
              <a:t>sustainable</a:t>
            </a:r>
            <a:r>
              <a:rPr lang="en-US"/>
              <a:t> to implement over time</a:t>
            </a:r>
          </a:p>
          <a:p>
            <a:pPr marL="747713" lvl="0" indent="-473075">
              <a:spcBef>
                <a:spcPts val="1800"/>
              </a:spcBef>
              <a:buClr>
                <a:schemeClr val="accent5"/>
              </a:buClr>
              <a:buFont typeface="Noto Sans Symbols"/>
              <a:buChar char="✓"/>
            </a:pPr>
            <a:r>
              <a:rPr lang="en-US"/>
              <a:t>Help leaders </a:t>
            </a:r>
            <a:r>
              <a:rPr lang="en-US" b="1"/>
              <a:t>create a stronger and more effective system of schools that benefits all students</a:t>
            </a:r>
            <a:endParaRPr lang="en-US"/>
          </a:p>
        </p:txBody>
      </p:sp>
      <p:sp>
        <p:nvSpPr>
          <p:cNvPr id="4" name="Slide Number Placeholder 3">
            <a:extLst>
              <a:ext uri="{FF2B5EF4-FFF2-40B4-BE49-F238E27FC236}">
                <a16:creationId xmlns:a16="http://schemas.microsoft.com/office/drawing/2014/main" id="{2F1DF6F1-9CBC-44E6-A830-2335C9B1BC04}"/>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ts val="1200"/>
              <a:buFontTx/>
              <a:buNone/>
              <a:tabLst/>
              <a:defRPr/>
            </a:pPr>
            <a:fld id="{00000000-1234-1234-1234-123412341234}" type="slidenum">
              <a:rPr kumimoji="0" lang="en-US" sz="1200" b="0" i="0" u="none" strike="noStrike" kern="1200" cap="none" spc="0" normalizeH="0" baseline="0" noProof="0" smtClean="0">
                <a:ln>
                  <a:noFill/>
                </a:ln>
                <a:solidFill>
                  <a:srgbClr val="888888"/>
                </a:solidFill>
                <a:effectLst/>
                <a:uLnTx/>
                <a:uFillTx/>
                <a:latin typeface="Arial Narrow"/>
                <a:cs typeface="Arial Narrow"/>
                <a:sym typeface="Arial Narrow"/>
              </a:rPr>
              <a:pPr marL="0" marR="0" lvl="0" indent="0" algn="r" defTabSz="914400" rtl="0" eaLnBrk="1" fontAlgn="auto" latinLnBrk="0" hangingPunct="1">
                <a:lnSpc>
                  <a:spcPct val="100000"/>
                </a:lnSpc>
                <a:spcBef>
                  <a:spcPts val="0"/>
                </a:spcBef>
                <a:spcAft>
                  <a:spcPts val="0"/>
                </a:spcAft>
                <a:buClrTx/>
                <a:buSzPts val="1200"/>
                <a:buFontTx/>
                <a:buNone/>
                <a:tabLst/>
                <a:defRPr/>
              </a:pPr>
              <a:t>11</a:t>
            </a:fld>
            <a:endParaRPr kumimoji="0" lang="en-US" sz="1200" b="0" i="0" u="none" strike="noStrike" kern="1200" cap="none" spc="0" normalizeH="0" baseline="0" noProof="0">
              <a:ln>
                <a:noFill/>
              </a:ln>
              <a:solidFill>
                <a:srgbClr val="888888"/>
              </a:solidFill>
              <a:effectLst/>
              <a:uLnTx/>
              <a:uFillTx/>
              <a:latin typeface="Arial Narrow"/>
              <a:cs typeface="Arial Narrow"/>
              <a:sym typeface="Arial Narrow"/>
            </a:endParaRPr>
          </a:p>
        </p:txBody>
      </p:sp>
      <p:sp>
        <p:nvSpPr>
          <p:cNvPr id="7" name="Google Shape;548;p141">
            <a:extLst>
              <a:ext uri="{FF2B5EF4-FFF2-40B4-BE49-F238E27FC236}">
                <a16:creationId xmlns:a16="http://schemas.microsoft.com/office/drawing/2014/main" id="{305E2C1B-12E3-4D27-B100-D5519B138502}"/>
              </a:ext>
            </a:extLst>
          </p:cNvPr>
          <p:cNvSpPr txBox="1"/>
          <p:nvPr/>
        </p:nvSpPr>
        <p:spPr>
          <a:xfrm>
            <a:off x="3176" y="6535896"/>
            <a:ext cx="7494900" cy="3651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200"/>
              <a:buFont typeface="Arial"/>
              <a:buNone/>
              <a:tabLst/>
              <a:defRPr/>
            </a:pPr>
            <a:r>
              <a:rPr kumimoji="0" lang="en-US" sz="1200" b="0" i="1" u="none" strike="noStrike" kern="1200" cap="none" spc="0" normalizeH="0" baseline="0" noProof="0" dirty="0">
                <a:ln>
                  <a:noFill/>
                </a:ln>
                <a:solidFill>
                  <a:srgbClr val="7F7F7F"/>
                </a:solidFill>
                <a:effectLst/>
                <a:uLnTx/>
                <a:uFillTx/>
                <a:latin typeface="Arial Narrow"/>
                <a:ea typeface="Arial Narrow"/>
                <a:cs typeface="Arial Narrow"/>
                <a:sym typeface="Arial Narrow"/>
              </a:rPr>
              <a:t>Source: ERS</a:t>
            </a:r>
            <a:endParaRPr kumimoji="0" sz="1200" b="0" i="1" u="none" strike="noStrike" kern="1200" cap="none" spc="0" normalizeH="0" baseline="0" noProof="0" dirty="0">
              <a:ln>
                <a:noFill/>
              </a:ln>
              <a:solidFill>
                <a:srgbClr val="7F7F7F"/>
              </a:solidFill>
              <a:effectLst/>
              <a:uLnTx/>
              <a:uFillTx/>
              <a:latin typeface="Arial Narrow"/>
              <a:ea typeface="Arial Narrow"/>
              <a:cs typeface="Arial Narrow"/>
              <a:sym typeface="Arial Narrow"/>
            </a:endParaRPr>
          </a:p>
        </p:txBody>
      </p:sp>
    </p:spTree>
    <p:extLst>
      <p:ext uri="{BB962C8B-B14F-4D97-AF65-F5344CB8AC3E}">
        <p14:creationId xmlns:p14="http://schemas.microsoft.com/office/powerpoint/2010/main" val="3776016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2535801-32CC-4C1C-BBCF-0B05904F68A3}"/>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4514" name="think-cell Slide" r:id="rId5" imgW="473" imgH="476" progId="TCLayout.ActiveDocument.1">
                  <p:embed/>
                </p:oleObj>
              </mc:Choice>
              <mc:Fallback>
                <p:oleObj name="think-cell Slide" r:id="rId5" imgW="473" imgH="476" progId="TCLayout.ActiveDocument.1">
                  <p:embed/>
                  <p:pic>
                    <p:nvPicPr>
                      <p:cNvPr id="5" name="Object 4" hidden="1">
                        <a:extLst>
                          <a:ext uri="{FF2B5EF4-FFF2-40B4-BE49-F238E27FC236}">
                            <a16:creationId xmlns:a16="http://schemas.microsoft.com/office/drawing/2014/main" id="{92535801-32CC-4C1C-BBCF-0B05904F68A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1432C7A-1851-0A43-91F3-2C23C832B324}"/>
              </a:ext>
            </a:extLst>
          </p:cNvPr>
          <p:cNvSpPr>
            <a:spLocks noGrp="1"/>
          </p:cNvSpPr>
          <p:nvPr>
            <p:ph type="title"/>
          </p:nvPr>
        </p:nvSpPr>
        <p:spPr>
          <a:xfrm>
            <a:off x="497910" y="124173"/>
            <a:ext cx="10750194" cy="1326601"/>
          </a:xfrm>
        </p:spPr>
        <p:txBody>
          <a:bodyPr vert="horz">
            <a:normAutofit/>
          </a:bodyPr>
          <a:lstStyle/>
          <a:p>
            <a:pPr marL="0" marR="0" lvl="0" indent="0" algn="l" rtl="0">
              <a:lnSpc>
                <a:spcPct val="90000"/>
              </a:lnSpc>
              <a:spcBef>
                <a:spcPts val="0"/>
              </a:spcBef>
              <a:spcAft>
                <a:spcPts val="0"/>
              </a:spcAft>
              <a:buClr>
                <a:schemeClr val="dk1"/>
              </a:buClr>
              <a:buSzPts val="4000"/>
              <a:buFont typeface="Arial Narrow"/>
              <a:buNone/>
            </a:pPr>
            <a:r>
              <a:rPr lang="en-US" sz="4000" b="1" i="0" u="none" strike="noStrike" cap="none" dirty="0">
                <a:solidFill>
                  <a:schemeClr val="dk1"/>
                </a:solidFill>
                <a:latin typeface="Arial Narrow"/>
                <a:ea typeface="Arial Narrow"/>
                <a:cs typeface="Arial Narrow"/>
                <a:sym typeface="Arial Narrow"/>
              </a:rPr>
              <a:t>Power </a:t>
            </a:r>
            <a:r>
              <a:rPr lang="en-US" sz="3600" dirty="0"/>
              <a:t>S</a:t>
            </a:r>
            <a:r>
              <a:rPr lang="en-US" sz="3600" b="1" i="0" u="none" strike="noStrike" cap="none" dirty="0">
                <a:solidFill>
                  <a:schemeClr val="dk1"/>
                </a:solidFill>
                <a:latin typeface="Arial Narrow"/>
                <a:ea typeface="Arial Narrow"/>
                <a:cs typeface="Arial Narrow"/>
                <a:sym typeface="Arial Narrow"/>
              </a:rPr>
              <a:t>trategies</a:t>
            </a:r>
            <a:r>
              <a:rPr lang="en-US" sz="4000" b="1" i="0" u="none" strike="noStrike" cap="none" dirty="0">
                <a:solidFill>
                  <a:schemeClr val="dk1"/>
                </a:solidFill>
                <a:latin typeface="Arial Narrow"/>
                <a:ea typeface="Arial Narrow"/>
                <a:cs typeface="Arial Narrow"/>
                <a:sym typeface="Arial Narrow"/>
              </a:rPr>
              <a:t> for accelerating equity-focused recovery and redesign</a:t>
            </a:r>
            <a:endParaRPr lang="en-US" sz="4000" b="0" i="0" u="none" strike="noStrike" cap="none" dirty="0">
              <a:solidFill>
                <a:srgbClr val="D8D8D8"/>
              </a:solidFill>
              <a:latin typeface="Arial Narrow"/>
              <a:ea typeface="Arial Narrow"/>
              <a:cs typeface="Arial Narrow"/>
              <a:sym typeface="Arial Narrow"/>
            </a:endParaRPr>
          </a:p>
        </p:txBody>
      </p:sp>
      <p:sp>
        <p:nvSpPr>
          <p:cNvPr id="6" name="Text Placeholder 5">
            <a:extLst>
              <a:ext uri="{FF2B5EF4-FFF2-40B4-BE49-F238E27FC236}">
                <a16:creationId xmlns:a16="http://schemas.microsoft.com/office/drawing/2014/main" id="{75AA4569-44A7-4CE7-B706-76EE0BE0A5E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3B452D6-B691-8148-9821-C7C333D626E8}"/>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E2EF97-A6AE-FA47-8639-D038F0BB4776}" type="slidenum">
              <a:rPr kumimoji="0" lang="en-US" sz="1200" b="0" i="0" u="none" strike="noStrike" kern="1200" cap="none" spc="0" normalizeH="0" baseline="0" noProof="0" smtClean="0">
                <a:ln>
                  <a:noFill/>
                </a:ln>
                <a:solidFill>
                  <a:srgbClr val="888888"/>
                </a:solidFill>
                <a:effectLst/>
                <a:uLnTx/>
                <a:uFillTx/>
                <a:latin typeface="Arial Narrow"/>
                <a:cs typeface="Arial Narrow"/>
                <a:sym typeface="Arial Narrow"/>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888888"/>
              </a:solidFill>
              <a:effectLst/>
              <a:uLnTx/>
              <a:uFillTx/>
              <a:latin typeface="Arial Narrow"/>
              <a:cs typeface="Arial Narrow"/>
              <a:sym typeface="Arial Narrow"/>
            </a:endParaRPr>
          </a:p>
        </p:txBody>
      </p:sp>
      <p:graphicFrame>
        <p:nvGraphicFramePr>
          <p:cNvPr id="7" name="Table 6">
            <a:extLst>
              <a:ext uri="{FF2B5EF4-FFF2-40B4-BE49-F238E27FC236}">
                <a16:creationId xmlns:a16="http://schemas.microsoft.com/office/drawing/2014/main" id="{7838869F-E246-41A9-BFD0-DEB344EDA66A}"/>
              </a:ext>
            </a:extLst>
          </p:cNvPr>
          <p:cNvGraphicFramePr>
            <a:graphicFrameLocks noGrp="1"/>
          </p:cNvGraphicFramePr>
          <p:nvPr/>
        </p:nvGraphicFramePr>
        <p:xfrm>
          <a:off x="497910" y="1581150"/>
          <a:ext cx="11276168" cy="4762500"/>
        </p:xfrm>
        <a:graphic>
          <a:graphicData uri="http://schemas.openxmlformats.org/drawingml/2006/table">
            <a:tbl>
              <a:tblPr/>
              <a:tblGrid>
                <a:gridCol w="430954">
                  <a:extLst>
                    <a:ext uri="{9D8B030D-6E8A-4147-A177-3AD203B41FA5}">
                      <a16:colId xmlns:a16="http://schemas.microsoft.com/office/drawing/2014/main" val="4015300568"/>
                    </a:ext>
                  </a:extLst>
                </a:gridCol>
                <a:gridCol w="2675925">
                  <a:extLst>
                    <a:ext uri="{9D8B030D-6E8A-4147-A177-3AD203B41FA5}">
                      <a16:colId xmlns:a16="http://schemas.microsoft.com/office/drawing/2014/main" val="2403273040"/>
                    </a:ext>
                  </a:extLst>
                </a:gridCol>
                <a:gridCol w="8169289">
                  <a:extLst>
                    <a:ext uri="{9D8B030D-6E8A-4147-A177-3AD203B41FA5}">
                      <a16:colId xmlns:a16="http://schemas.microsoft.com/office/drawing/2014/main" val="1150416922"/>
                    </a:ext>
                  </a:extLst>
                </a:gridCol>
              </a:tblGrid>
              <a:tr h="952500">
                <a:tc>
                  <a:txBody>
                    <a:bodyPr/>
                    <a:lstStyle/>
                    <a:p>
                      <a:pPr algn="ctr" rtl="0" fontAlgn="ctr">
                        <a:spcBef>
                          <a:spcPts val="0"/>
                        </a:spcBef>
                        <a:spcAft>
                          <a:spcPts val="0"/>
                        </a:spcAft>
                      </a:pPr>
                      <a:r>
                        <a:rPr lang="en-US" sz="2000" b="1" i="0" u="none" strike="noStrike">
                          <a:solidFill>
                            <a:srgbClr val="000000"/>
                          </a:solidFill>
                          <a:effectLst/>
                          <a:latin typeface="Arial Narrow" panose="020B0606020202030204" pitchFamily="34" charset="0"/>
                        </a:rPr>
                        <a:t>1</a:t>
                      </a:r>
                      <a:endParaRPr lang="en-US" sz="2000">
                        <a:effectLst/>
                      </a:endParaRPr>
                    </a:p>
                  </a:txBody>
                  <a:tcPr marL="137160" marR="68580" marT="137160" marB="137160" anchor="ctr">
                    <a:lnL w="12700" cap="flat" cmpd="sng" algn="ctr">
                      <a:solidFill>
                        <a:schemeClr val="bg1"/>
                      </a:solidFill>
                      <a:prstDash val="solid"/>
                      <a:round/>
                      <a:headEnd type="none" w="med" len="med"/>
                      <a:tailEnd type="none" w="med" len="med"/>
                    </a:lnL>
                    <a:lnR w="1524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60960" cap="flat" cmpd="sng" algn="ctr">
                      <a:solidFill>
                        <a:srgbClr val="FFFFFF"/>
                      </a:solidFill>
                      <a:prstDash val="solid"/>
                      <a:round/>
                      <a:headEnd type="none" w="med" len="med"/>
                      <a:tailEnd type="none" w="med" len="med"/>
                    </a:lnB>
                    <a:solidFill>
                      <a:srgbClr val="9BBBE9"/>
                    </a:solidFill>
                  </a:tcPr>
                </a:tc>
                <a:tc>
                  <a:txBody>
                    <a:bodyPr/>
                    <a:lstStyle/>
                    <a:p>
                      <a:pPr algn="ctr" rtl="0" fontAlgn="ctr">
                        <a:spcBef>
                          <a:spcPts val="0"/>
                        </a:spcBef>
                        <a:spcAft>
                          <a:spcPts val="0"/>
                        </a:spcAft>
                      </a:pPr>
                      <a:r>
                        <a:rPr lang="en-US" sz="2000" b="1" i="0" u="none" strike="noStrike" dirty="0">
                          <a:solidFill>
                            <a:srgbClr val="000000"/>
                          </a:solidFill>
                          <a:effectLst/>
                          <a:latin typeface="Arial Narrow" panose="020B0606020202030204" pitchFamily="34" charset="0"/>
                        </a:rPr>
                        <a:t>Empowering, Adaptable Instruction</a:t>
                      </a:r>
                      <a:endParaRPr lang="en-US" sz="2000" dirty="0">
                        <a:effectLst/>
                      </a:endParaRPr>
                    </a:p>
                  </a:txBody>
                  <a:tcPr marL="137160" marR="68580" marT="137160" marB="137160" anchor="ctr">
                    <a:lnL w="15240" cap="flat" cmpd="sng" algn="ctr">
                      <a:solidFill>
                        <a:srgbClr val="FFFFFF"/>
                      </a:solidFill>
                      <a:prstDash val="solid"/>
                      <a:round/>
                      <a:headEnd type="none" w="med" len="med"/>
                      <a:tailEnd type="none" w="med" len="med"/>
                    </a:lnL>
                    <a:lnR w="7620" cap="flat" cmpd="sng" algn="ctr">
                      <a:solidFill>
                        <a:srgbClr val="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60960" cap="flat" cmpd="sng" algn="ctr">
                      <a:solidFill>
                        <a:srgbClr val="FFFFFF"/>
                      </a:solidFill>
                      <a:prstDash val="solid"/>
                      <a:round/>
                      <a:headEnd type="none" w="med" len="med"/>
                      <a:tailEnd type="none" w="med" len="med"/>
                    </a:lnB>
                    <a:solidFill>
                      <a:srgbClr val="9BBBE9"/>
                    </a:solidFill>
                  </a:tcPr>
                </a:tc>
                <a:tc>
                  <a:txBody>
                    <a:bodyPr/>
                    <a:lstStyle/>
                    <a:p>
                      <a:pPr rtl="0" fontAlgn="ctr">
                        <a:spcBef>
                          <a:spcPts val="0"/>
                        </a:spcBef>
                        <a:spcAft>
                          <a:spcPts val="0"/>
                        </a:spcAft>
                      </a:pPr>
                      <a:r>
                        <a:rPr lang="en-US" sz="2000" b="0" i="0" u="none" strike="noStrike">
                          <a:solidFill>
                            <a:srgbClr val="000000"/>
                          </a:solidFill>
                          <a:effectLst/>
                          <a:latin typeface="Arial Narrow" panose="020B0606020202030204" pitchFamily="34" charset="0"/>
                        </a:rPr>
                        <a:t>Ensure</a:t>
                      </a:r>
                      <a:r>
                        <a:rPr lang="en-US" sz="2000" b="1" i="0" u="none" strike="noStrike">
                          <a:solidFill>
                            <a:srgbClr val="000000"/>
                          </a:solidFill>
                          <a:effectLst/>
                          <a:latin typeface="Arial Narrow" panose="020B0606020202030204" pitchFamily="34" charset="0"/>
                        </a:rPr>
                        <a:t> teaching teams have high-quality curriculum, time and support</a:t>
                      </a:r>
                      <a:r>
                        <a:rPr lang="en-US" sz="2000" b="0" i="0" u="none" strike="noStrike">
                          <a:solidFill>
                            <a:srgbClr val="000000"/>
                          </a:solidFill>
                          <a:effectLst/>
                          <a:latin typeface="Arial Narrow" panose="020B0606020202030204" pitchFamily="34" charset="0"/>
                        </a:rPr>
                        <a:t> to collaboratively assess and accelerate learning and provide just-in-time support.</a:t>
                      </a:r>
                      <a:endParaRPr lang="en-US" sz="2000">
                        <a:effectLst/>
                      </a:endParaRPr>
                    </a:p>
                  </a:txBody>
                  <a:tcPr marL="137160" marR="68580" marT="137160" marB="137160" anchor="ctr">
                    <a:lnL w="762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5240" cap="flat" cmpd="sng" algn="ctr">
                      <a:solidFill>
                        <a:srgbClr val="D8D8D8"/>
                      </a:solidFill>
                      <a:prstDash val="dot"/>
                      <a:round/>
                      <a:headEnd type="none" w="med" len="med"/>
                      <a:tailEnd type="none" w="med" len="med"/>
                    </a:lnB>
                    <a:solidFill>
                      <a:srgbClr val="FFFFFF"/>
                    </a:solidFill>
                  </a:tcPr>
                </a:tc>
                <a:extLst>
                  <a:ext uri="{0D108BD9-81ED-4DB2-BD59-A6C34878D82A}">
                    <a16:rowId xmlns:a16="http://schemas.microsoft.com/office/drawing/2014/main" val="1411468468"/>
                  </a:ext>
                </a:extLst>
              </a:tr>
              <a:tr h="952500">
                <a:tc>
                  <a:txBody>
                    <a:bodyPr/>
                    <a:lstStyle/>
                    <a:p>
                      <a:pPr algn="ctr" rtl="0" fontAlgn="ctr">
                        <a:spcBef>
                          <a:spcPts val="0"/>
                        </a:spcBef>
                        <a:spcAft>
                          <a:spcPts val="0"/>
                        </a:spcAft>
                      </a:pPr>
                      <a:r>
                        <a:rPr lang="en-US" sz="2000" b="1" i="0" u="none" strike="noStrike">
                          <a:solidFill>
                            <a:srgbClr val="000000"/>
                          </a:solidFill>
                          <a:effectLst/>
                          <a:latin typeface="Arial Narrow" panose="020B0606020202030204" pitchFamily="34" charset="0"/>
                        </a:rPr>
                        <a:t>2</a:t>
                      </a:r>
                      <a:endParaRPr lang="en-US" sz="2000">
                        <a:effectLst/>
                      </a:endParaRPr>
                    </a:p>
                  </a:txBody>
                  <a:tcPr marL="137160" marR="68580" marT="137160" marB="137160" anchor="ctr">
                    <a:lnL w="12700" cap="flat" cmpd="sng" algn="ctr">
                      <a:solidFill>
                        <a:schemeClr val="bg1"/>
                      </a:solidFill>
                      <a:prstDash val="solid"/>
                      <a:round/>
                      <a:headEnd type="none" w="med" len="med"/>
                      <a:tailEnd type="none" w="med" len="med"/>
                    </a:lnL>
                    <a:lnR w="15240" cap="flat" cmpd="sng" algn="ctr">
                      <a:solidFill>
                        <a:srgbClr val="FFFFFF"/>
                      </a:solidFill>
                      <a:prstDash val="solid"/>
                      <a:round/>
                      <a:headEnd type="none" w="med" len="med"/>
                      <a:tailEnd type="none" w="med" len="med"/>
                    </a:lnR>
                    <a:lnT w="60960" cap="flat" cmpd="sng" algn="ctr">
                      <a:solidFill>
                        <a:srgbClr val="FFFFFF"/>
                      </a:solidFill>
                      <a:prstDash val="solid"/>
                      <a:round/>
                      <a:headEnd type="none" w="med" len="med"/>
                      <a:tailEnd type="none" w="med" len="med"/>
                    </a:lnT>
                    <a:lnB w="60960" cap="flat" cmpd="sng" algn="ctr">
                      <a:solidFill>
                        <a:srgbClr val="FFFFFF"/>
                      </a:solidFill>
                      <a:prstDash val="solid"/>
                      <a:round/>
                      <a:headEnd type="none" w="med" len="med"/>
                      <a:tailEnd type="none" w="med" len="med"/>
                    </a:lnB>
                    <a:solidFill>
                      <a:srgbClr val="E1EB96"/>
                    </a:solidFill>
                  </a:tcPr>
                </a:tc>
                <a:tc>
                  <a:txBody>
                    <a:bodyPr/>
                    <a:lstStyle/>
                    <a:p>
                      <a:pPr algn="ctr" rtl="0" fontAlgn="ctr">
                        <a:spcBef>
                          <a:spcPts val="0"/>
                        </a:spcBef>
                        <a:spcAft>
                          <a:spcPts val="0"/>
                        </a:spcAft>
                      </a:pPr>
                      <a:r>
                        <a:rPr lang="en-US" sz="2000" b="1" i="0" u="none" strike="noStrike">
                          <a:solidFill>
                            <a:srgbClr val="000000"/>
                          </a:solidFill>
                          <a:effectLst/>
                          <a:latin typeface="Arial Narrow" panose="020B0606020202030204" pitchFamily="34" charset="0"/>
                        </a:rPr>
                        <a:t>Time and Attention</a:t>
                      </a:r>
                      <a:endParaRPr lang="en-US" sz="2000">
                        <a:effectLst/>
                      </a:endParaRPr>
                    </a:p>
                  </a:txBody>
                  <a:tcPr marL="137160" marR="68580" marT="137160" marB="137160" anchor="ctr">
                    <a:lnL w="15240" cap="flat" cmpd="sng" algn="ctr">
                      <a:solidFill>
                        <a:srgbClr val="FFFFFF"/>
                      </a:solidFill>
                      <a:prstDash val="solid"/>
                      <a:round/>
                      <a:headEnd type="none" w="med" len="med"/>
                      <a:tailEnd type="none" w="med" len="med"/>
                    </a:lnL>
                    <a:lnR w="7620" cap="flat" cmpd="sng" algn="ctr">
                      <a:solidFill>
                        <a:srgbClr val="000000"/>
                      </a:solidFill>
                      <a:prstDash val="solid"/>
                      <a:round/>
                      <a:headEnd type="none" w="med" len="med"/>
                      <a:tailEnd type="none" w="med" len="med"/>
                    </a:lnR>
                    <a:lnT w="60960" cap="flat" cmpd="sng" algn="ctr">
                      <a:solidFill>
                        <a:srgbClr val="FFFFFF"/>
                      </a:solidFill>
                      <a:prstDash val="solid"/>
                      <a:round/>
                      <a:headEnd type="none" w="med" len="med"/>
                      <a:tailEnd type="none" w="med" len="med"/>
                    </a:lnT>
                    <a:lnB w="60960" cap="flat" cmpd="sng" algn="ctr">
                      <a:solidFill>
                        <a:srgbClr val="FFFFFF"/>
                      </a:solidFill>
                      <a:prstDash val="solid"/>
                      <a:round/>
                      <a:headEnd type="none" w="med" len="med"/>
                      <a:tailEnd type="none" w="med" len="med"/>
                    </a:lnB>
                    <a:solidFill>
                      <a:srgbClr val="E1EB96"/>
                    </a:solidFill>
                  </a:tcPr>
                </a:tc>
                <a:tc>
                  <a:txBody>
                    <a:bodyPr/>
                    <a:lstStyle/>
                    <a:p>
                      <a:pPr rtl="0" fontAlgn="ctr">
                        <a:spcBef>
                          <a:spcPts val="0"/>
                        </a:spcBef>
                        <a:spcAft>
                          <a:spcPts val="0"/>
                        </a:spcAft>
                      </a:pPr>
                      <a:r>
                        <a:rPr lang="en-US" sz="2000" b="0" i="0" u="none" strike="noStrike">
                          <a:solidFill>
                            <a:srgbClr val="000000"/>
                          </a:solidFill>
                          <a:effectLst/>
                          <a:latin typeface="Arial Narrow" panose="020B0606020202030204" pitchFamily="34" charset="0"/>
                        </a:rPr>
                        <a:t>Expand and target </a:t>
                      </a:r>
                      <a:r>
                        <a:rPr lang="en-US" sz="2000" b="1" i="0" u="none" strike="noStrike">
                          <a:solidFill>
                            <a:srgbClr val="000000"/>
                          </a:solidFill>
                          <a:effectLst/>
                          <a:latin typeface="Arial Narrow" panose="020B0606020202030204" pitchFamily="34" charset="0"/>
                        </a:rPr>
                        <a:t>individual attention and learning time </a:t>
                      </a:r>
                      <a:r>
                        <a:rPr lang="en-US" sz="2000" b="0" i="0" u="none" strike="noStrike">
                          <a:solidFill>
                            <a:srgbClr val="000000"/>
                          </a:solidFill>
                          <a:effectLst/>
                          <a:latin typeface="Arial Narrow" panose="020B0606020202030204" pitchFamily="34" charset="0"/>
                        </a:rPr>
                        <a:t>inside and outside of traditional school hours, especially for students with the greatest learning needs.</a:t>
                      </a:r>
                      <a:endParaRPr lang="en-US" sz="2000">
                        <a:effectLst/>
                      </a:endParaRPr>
                    </a:p>
                  </a:txBody>
                  <a:tcPr marL="137160" marR="68580" marT="137160" marB="137160" anchor="ctr">
                    <a:lnL w="762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5240" cap="flat" cmpd="sng" algn="ctr">
                      <a:solidFill>
                        <a:srgbClr val="D8D8D8"/>
                      </a:solidFill>
                      <a:prstDash val="dot"/>
                      <a:round/>
                      <a:headEnd type="none" w="med" len="med"/>
                      <a:tailEnd type="none" w="med" len="med"/>
                    </a:lnT>
                    <a:lnB w="15240" cap="flat" cmpd="sng" algn="ctr">
                      <a:solidFill>
                        <a:srgbClr val="D8D8D8"/>
                      </a:solidFill>
                      <a:prstDash val="dot"/>
                      <a:round/>
                      <a:headEnd type="none" w="med" len="med"/>
                      <a:tailEnd type="none" w="med" len="med"/>
                    </a:lnB>
                    <a:solidFill>
                      <a:srgbClr val="FFFFFF"/>
                    </a:solidFill>
                  </a:tcPr>
                </a:tc>
                <a:extLst>
                  <a:ext uri="{0D108BD9-81ED-4DB2-BD59-A6C34878D82A}">
                    <a16:rowId xmlns:a16="http://schemas.microsoft.com/office/drawing/2014/main" val="1518428232"/>
                  </a:ext>
                </a:extLst>
              </a:tr>
              <a:tr h="952500">
                <a:tc>
                  <a:txBody>
                    <a:bodyPr/>
                    <a:lstStyle/>
                    <a:p>
                      <a:pPr algn="ctr" rtl="0" fontAlgn="ctr">
                        <a:spcBef>
                          <a:spcPts val="0"/>
                        </a:spcBef>
                        <a:spcAft>
                          <a:spcPts val="0"/>
                        </a:spcAft>
                      </a:pPr>
                      <a:r>
                        <a:rPr lang="en-US" sz="2000" b="1" i="0" u="none" strike="noStrike">
                          <a:solidFill>
                            <a:srgbClr val="000000"/>
                          </a:solidFill>
                          <a:effectLst/>
                          <a:latin typeface="Arial Narrow" panose="020B0606020202030204" pitchFamily="34" charset="0"/>
                        </a:rPr>
                        <a:t>3</a:t>
                      </a:r>
                      <a:endParaRPr lang="en-US" sz="2000">
                        <a:effectLst/>
                      </a:endParaRPr>
                    </a:p>
                  </a:txBody>
                  <a:tcPr marL="137160" marR="68580" marT="137160" marB="137160" anchor="ctr">
                    <a:lnL w="12700" cap="flat" cmpd="sng" algn="ctr">
                      <a:solidFill>
                        <a:schemeClr val="bg1"/>
                      </a:solidFill>
                      <a:prstDash val="solid"/>
                      <a:round/>
                      <a:headEnd type="none" w="med" len="med"/>
                      <a:tailEnd type="none" w="med" len="med"/>
                    </a:lnL>
                    <a:lnR w="15240" cap="flat" cmpd="sng" algn="ctr">
                      <a:solidFill>
                        <a:srgbClr val="FFFFFF"/>
                      </a:solidFill>
                      <a:prstDash val="solid"/>
                      <a:round/>
                      <a:headEnd type="none" w="med" len="med"/>
                      <a:tailEnd type="none" w="med" len="med"/>
                    </a:lnR>
                    <a:lnT w="60960" cap="flat" cmpd="sng" algn="ctr">
                      <a:solidFill>
                        <a:srgbClr val="FFFFFF"/>
                      </a:solidFill>
                      <a:prstDash val="solid"/>
                      <a:round/>
                      <a:headEnd type="none" w="med" len="med"/>
                      <a:tailEnd type="none" w="med" len="med"/>
                    </a:lnT>
                    <a:lnB w="60960" cap="flat" cmpd="sng" algn="ctr">
                      <a:solidFill>
                        <a:srgbClr val="FFFFFF"/>
                      </a:solidFill>
                      <a:prstDash val="solid"/>
                      <a:round/>
                      <a:headEnd type="none" w="med" len="med"/>
                      <a:tailEnd type="none" w="med" len="med"/>
                    </a:lnB>
                    <a:solidFill>
                      <a:srgbClr val="EDB881"/>
                    </a:solidFill>
                  </a:tcPr>
                </a:tc>
                <a:tc>
                  <a:txBody>
                    <a:bodyPr/>
                    <a:lstStyle/>
                    <a:p>
                      <a:pPr algn="ctr" rtl="0" fontAlgn="ctr">
                        <a:spcBef>
                          <a:spcPts val="0"/>
                        </a:spcBef>
                        <a:spcAft>
                          <a:spcPts val="0"/>
                        </a:spcAft>
                      </a:pPr>
                      <a:r>
                        <a:rPr lang="en-US" sz="2000" b="1" i="0" u="none" strike="noStrike">
                          <a:solidFill>
                            <a:srgbClr val="000000"/>
                          </a:solidFill>
                          <a:effectLst/>
                          <a:latin typeface="Arial Narrow" panose="020B0606020202030204" pitchFamily="34" charset="0"/>
                        </a:rPr>
                        <a:t>Improving the </a:t>
                      </a:r>
                      <a:br>
                        <a:rPr lang="en-US" sz="2000" b="1" i="0" u="none" strike="noStrike">
                          <a:solidFill>
                            <a:srgbClr val="000000"/>
                          </a:solidFill>
                          <a:effectLst/>
                          <a:latin typeface="Arial Narrow" panose="020B0606020202030204" pitchFamily="34" charset="0"/>
                        </a:rPr>
                      </a:br>
                      <a:r>
                        <a:rPr lang="en-US" sz="2000" b="1" i="0" u="none" strike="noStrike">
                          <a:solidFill>
                            <a:srgbClr val="000000"/>
                          </a:solidFill>
                          <a:effectLst/>
                          <a:latin typeface="Arial Narrow" panose="020B0606020202030204" pitchFamily="34" charset="0"/>
                        </a:rPr>
                        <a:t>Teaching Job</a:t>
                      </a:r>
                      <a:endParaRPr lang="en-US" sz="2000">
                        <a:effectLst/>
                      </a:endParaRPr>
                    </a:p>
                  </a:txBody>
                  <a:tcPr marL="137160" marR="68580" marT="137160" marB="137160" anchor="ctr">
                    <a:lnL w="15240" cap="flat" cmpd="sng" algn="ctr">
                      <a:solidFill>
                        <a:srgbClr val="FFFFFF"/>
                      </a:solidFill>
                      <a:prstDash val="solid"/>
                      <a:round/>
                      <a:headEnd type="none" w="med" len="med"/>
                      <a:tailEnd type="none" w="med" len="med"/>
                    </a:lnL>
                    <a:lnR w="7620" cap="flat" cmpd="sng" algn="ctr">
                      <a:solidFill>
                        <a:srgbClr val="000000"/>
                      </a:solidFill>
                      <a:prstDash val="solid"/>
                      <a:round/>
                      <a:headEnd type="none" w="med" len="med"/>
                      <a:tailEnd type="none" w="med" len="med"/>
                    </a:lnR>
                    <a:lnT w="60960" cap="flat" cmpd="sng" algn="ctr">
                      <a:solidFill>
                        <a:srgbClr val="FFFFFF"/>
                      </a:solidFill>
                      <a:prstDash val="solid"/>
                      <a:round/>
                      <a:headEnd type="none" w="med" len="med"/>
                      <a:tailEnd type="none" w="med" len="med"/>
                    </a:lnT>
                    <a:lnB w="60960" cap="flat" cmpd="sng" algn="ctr">
                      <a:solidFill>
                        <a:srgbClr val="FFFFFF"/>
                      </a:solidFill>
                      <a:prstDash val="solid"/>
                      <a:round/>
                      <a:headEnd type="none" w="med" len="med"/>
                      <a:tailEnd type="none" w="med" len="med"/>
                    </a:lnB>
                    <a:solidFill>
                      <a:srgbClr val="EDB881"/>
                    </a:solidFill>
                  </a:tcPr>
                </a:tc>
                <a:tc>
                  <a:txBody>
                    <a:bodyPr/>
                    <a:lstStyle/>
                    <a:p>
                      <a:pPr rtl="0" fontAlgn="ctr">
                        <a:spcBef>
                          <a:spcPts val="0"/>
                        </a:spcBef>
                        <a:spcAft>
                          <a:spcPts val="0"/>
                        </a:spcAft>
                      </a:pPr>
                      <a:r>
                        <a:rPr lang="en-US" sz="2000" b="0" i="0" u="none" strike="noStrike">
                          <a:solidFill>
                            <a:srgbClr val="000000"/>
                          </a:solidFill>
                          <a:effectLst/>
                          <a:latin typeface="Arial Narrow" panose="020B0606020202030204" pitchFamily="34" charset="0"/>
                        </a:rPr>
                        <a:t>Restructure </a:t>
                      </a:r>
                      <a:r>
                        <a:rPr lang="en-US" sz="2000" b="1" i="0" u="none" strike="noStrike">
                          <a:solidFill>
                            <a:srgbClr val="000000"/>
                          </a:solidFill>
                          <a:effectLst/>
                          <a:latin typeface="Arial Narrow" panose="020B0606020202030204" pitchFamily="34" charset="0"/>
                        </a:rPr>
                        <a:t>teaching jobs and roles </a:t>
                      </a:r>
                      <a:r>
                        <a:rPr lang="en-US" sz="2000" b="0" i="0" u="none" strike="noStrike">
                          <a:solidFill>
                            <a:srgbClr val="000000"/>
                          </a:solidFill>
                          <a:effectLst/>
                          <a:latin typeface="Arial Narrow" panose="020B0606020202030204" pitchFamily="34" charset="0"/>
                        </a:rPr>
                        <a:t>to be more rewarding, collaborative, and sustainable while enabling excellent instruction from a diverse teaching force</a:t>
                      </a:r>
                      <a:endParaRPr lang="en-US" sz="2000">
                        <a:effectLst/>
                      </a:endParaRPr>
                    </a:p>
                  </a:txBody>
                  <a:tcPr marL="137160" marR="68580" marT="137160" marB="137160" anchor="ctr">
                    <a:lnL w="762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5240" cap="flat" cmpd="sng" algn="ctr">
                      <a:solidFill>
                        <a:srgbClr val="D8D8D8"/>
                      </a:solidFill>
                      <a:prstDash val="dot"/>
                      <a:round/>
                      <a:headEnd type="none" w="med" len="med"/>
                      <a:tailEnd type="none" w="med" len="med"/>
                    </a:lnT>
                    <a:lnB w="15240" cap="flat" cmpd="sng" algn="ctr">
                      <a:solidFill>
                        <a:srgbClr val="D8D8D8"/>
                      </a:solidFill>
                      <a:prstDash val="dot"/>
                      <a:round/>
                      <a:headEnd type="none" w="med" len="med"/>
                      <a:tailEnd type="none" w="med" len="med"/>
                    </a:lnB>
                    <a:solidFill>
                      <a:srgbClr val="FFFFFF"/>
                    </a:solidFill>
                  </a:tcPr>
                </a:tc>
                <a:extLst>
                  <a:ext uri="{0D108BD9-81ED-4DB2-BD59-A6C34878D82A}">
                    <a16:rowId xmlns:a16="http://schemas.microsoft.com/office/drawing/2014/main" val="220669890"/>
                  </a:ext>
                </a:extLst>
              </a:tr>
              <a:tr h="952500">
                <a:tc>
                  <a:txBody>
                    <a:bodyPr/>
                    <a:lstStyle/>
                    <a:p>
                      <a:pPr algn="ctr" rtl="0" fontAlgn="ctr">
                        <a:spcBef>
                          <a:spcPts val="0"/>
                        </a:spcBef>
                        <a:spcAft>
                          <a:spcPts val="0"/>
                        </a:spcAft>
                      </a:pPr>
                      <a:r>
                        <a:rPr lang="en-US" sz="2000" b="1" i="0" u="none" strike="noStrike">
                          <a:solidFill>
                            <a:srgbClr val="000000"/>
                          </a:solidFill>
                          <a:effectLst/>
                          <a:latin typeface="Arial Narrow" panose="020B0606020202030204" pitchFamily="34" charset="0"/>
                        </a:rPr>
                        <a:t>4</a:t>
                      </a:r>
                      <a:endParaRPr lang="en-US" sz="2000">
                        <a:effectLst/>
                      </a:endParaRPr>
                    </a:p>
                  </a:txBody>
                  <a:tcPr marL="137160" marR="68580" marT="137160" marB="137160" anchor="ctr">
                    <a:lnL w="12700" cap="flat" cmpd="sng" algn="ctr">
                      <a:solidFill>
                        <a:schemeClr val="bg1"/>
                      </a:solidFill>
                      <a:prstDash val="solid"/>
                      <a:round/>
                      <a:headEnd type="none" w="med" len="med"/>
                      <a:tailEnd type="none" w="med" len="med"/>
                    </a:lnL>
                    <a:lnR w="15240" cap="flat" cmpd="sng" algn="ctr">
                      <a:solidFill>
                        <a:srgbClr val="FFFFFF"/>
                      </a:solidFill>
                      <a:prstDash val="solid"/>
                      <a:round/>
                      <a:headEnd type="none" w="med" len="med"/>
                      <a:tailEnd type="none" w="med" len="med"/>
                    </a:lnR>
                    <a:lnT w="60960" cap="flat" cmpd="sng" algn="ctr">
                      <a:solidFill>
                        <a:srgbClr val="FFFFFF"/>
                      </a:solidFill>
                      <a:prstDash val="solid"/>
                      <a:round/>
                      <a:headEnd type="none" w="med" len="med"/>
                      <a:tailEnd type="none" w="med" len="med"/>
                    </a:lnT>
                    <a:lnB w="60960" cap="flat" cmpd="sng" algn="ctr">
                      <a:solidFill>
                        <a:srgbClr val="FFFFFF"/>
                      </a:solidFill>
                      <a:prstDash val="solid"/>
                      <a:round/>
                      <a:headEnd type="none" w="med" len="med"/>
                      <a:tailEnd type="none" w="med" len="med"/>
                    </a:lnB>
                    <a:solidFill>
                      <a:srgbClr val="D6B9D6"/>
                    </a:solidFill>
                  </a:tcPr>
                </a:tc>
                <a:tc>
                  <a:txBody>
                    <a:bodyPr/>
                    <a:lstStyle/>
                    <a:p>
                      <a:pPr algn="ctr" rtl="0" fontAlgn="ctr">
                        <a:spcBef>
                          <a:spcPts val="0"/>
                        </a:spcBef>
                        <a:spcAft>
                          <a:spcPts val="0"/>
                        </a:spcAft>
                      </a:pPr>
                      <a:r>
                        <a:rPr lang="en-US" sz="2000" b="1" i="0" u="none" strike="noStrike">
                          <a:solidFill>
                            <a:srgbClr val="000000"/>
                          </a:solidFill>
                          <a:effectLst/>
                          <a:latin typeface="Arial Narrow" panose="020B0606020202030204" pitchFamily="34" charset="0"/>
                        </a:rPr>
                        <a:t>Relationships &amp; Social Emotional Support</a:t>
                      </a:r>
                      <a:endParaRPr lang="en-US" sz="2000">
                        <a:effectLst/>
                      </a:endParaRPr>
                    </a:p>
                  </a:txBody>
                  <a:tcPr marL="137160" marR="68580" marT="137160" marB="137160" anchor="ctr">
                    <a:lnL w="15240" cap="flat" cmpd="sng" algn="ctr">
                      <a:solidFill>
                        <a:srgbClr val="FFFFFF"/>
                      </a:solidFill>
                      <a:prstDash val="solid"/>
                      <a:round/>
                      <a:headEnd type="none" w="med" len="med"/>
                      <a:tailEnd type="none" w="med" len="med"/>
                    </a:lnL>
                    <a:lnR w="7620" cap="flat" cmpd="sng" algn="ctr">
                      <a:solidFill>
                        <a:srgbClr val="000000"/>
                      </a:solidFill>
                      <a:prstDash val="solid"/>
                      <a:round/>
                      <a:headEnd type="none" w="med" len="med"/>
                      <a:tailEnd type="none" w="med" len="med"/>
                    </a:lnR>
                    <a:lnT w="60960" cap="flat" cmpd="sng" algn="ctr">
                      <a:solidFill>
                        <a:srgbClr val="FFFFFF"/>
                      </a:solidFill>
                      <a:prstDash val="solid"/>
                      <a:round/>
                      <a:headEnd type="none" w="med" len="med"/>
                      <a:tailEnd type="none" w="med" len="med"/>
                    </a:lnT>
                    <a:lnB w="60960" cap="flat" cmpd="sng" algn="ctr">
                      <a:solidFill>
                        <a:srgbClr val="FFFFFF"/>
                      </a:solidFill>
                      <a:prstDash val="solid"/>
                      <a:round/>
                      <a:headEnd type="none" w="med" len="med"/>
                      <a:tailEnd type="none" w="med" len="med"/>
                    </a:lnB>
                    <a:solidFill>
                      <a:srgbClr val="D6B9D6"/>
                    </a:solidFill>
                  </a:tcPr>
                </a:tc>
                <a:tc>
                  <a:txBody>
                    <a:bodyPr/>
                    <a:lstStyle/>
                    <a:p>
                      <a:pPr rtl="0" fontAlgn="ctr">
                        <a:spcBef>
                          <a:spcPts val="0"/>
                        </a:spcBef>
                        <a:spcAft>
                          <a:spcPts val="0"/>
                        </a:spcAft>
                      </a:pPr>
                      <a:r>
                        <a:rPr lang="en-US" sz="2000" b="0" i="0" u="none" strike="noStrike">
                          <a:solidFill>
                            <a:srgbClr val="000000"/>
                          </a:solidFill>
                          <a:effectLst/>
                          <a:latin typeface="Arial Narrow" panose="020B0606020202030204" pitchFamily="34" charset="0"/>
                        </a:rPr>
                        <a:t>Organize to cultivate </a:t>
                      </a:r>
                      <a:r>
                        <a:rPr lang="en-US" sz="2000" b="1" i="0" u="none" strike="noStrike">
                          <a:solidFill>
                            <a:srgbClr val="000000"/>
                          </a:solidFill>
                          <a:effectLst/>
                          <a:latin typeface="Arial Narrow" panose="020B0606020202030204" pitchFamily="34" charset="0"/>
                        </a:rPr>
                        <a:t>positive student-adult relationships</a:t>
                      </a:r>
                      <a:r>
                        <a:rPr lang="en-US" sz="2000" b="0" i="0" u="none" strike="noStrike">
                          <a:solidFill>
                            <a:srgbClr val="000000"/>
                          </a:solidFill>
                          <a:effectLst/>
                          <a:latin typeface="Arial Narrow" panose="020B0606020202030204" pitchFamily="34" charset="0"/>
                        </a:rPr>
                        <a:t> and ensure support for wellness and social emotional needs</a:t>
                      </a:r>
                      <a:endParaRPr lang="en-US" sz="2000">
                        <a:effectLst/>
                      </a:endParaRPr>
                    </a:p>
                  </a:txBody>
                  <a:tcPr marL="137160" marR="68580" marT="137160" marB="137160" anchor="ctr">
                    <a:lnL w="762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5240" cap="flat" cmpd="sng" algn="ctr">
                      <a:solidFill>
                        <a:srgbClr val="D8D8D8"/>
                      </a:solidFill>
                      <a:prstDash val="dot"/>
                      <a:round/>
                      <a:headEnd type="none" w="med" len="med"/>
                      <a:tailEnd type="none" w="med" len="med"/>
                    </a:lnT>
                    <a:lnB w="15240" cap="flat" cmpd="sng" algn="ctr">
                      <a:solidFill>
                        <a:srgbClr val="D8D8D8"/>
                      </a:solidFill>
                      <a:prstDash val="dot"/>
                      <a:round/>
                      <a:headEnd type="none" w="med" len="med"/>
                      <a:tailEnd type="none" w="med" len="med"/>
                    </a:lnB>
                    <a:solidFill>
                      <a:srgbClr val="FFFFFF"/>
                    </a:solidFill>
                  </a:tcPr>
                </a:tc>
                <a:extLst>
                  <a:ext uri="{0D108BD9-81ED-4DB2-BD59-A6C34878D82A}">
                    <a16:rowId xmlns:a16="http://schemas.microsoft.com/office/drawing/2014/main" val="2721186810"/>
                  </a:ext>
                </a:extLst>
              </a:tr>
              <a:tr h="952500">
                <a:tc>
                  <a:txBody>
                    <a:bodyPr/>
                    <a:lstStyle/>
                    <a:p>
                      <a:pPr algn="ctr" rtl="0" fontAlgn="ctr">
                        <a:spcBef>
                          <a:spcPts val="0"/>
                        </a:spcBef>
                        <a:spcAft>
                          <a:spcPts val="0"/>
                        </a:spcAft>
                      </a:pPr>
                      <a:r>
                        <a:rPr lang="en-US" sz="2000" b="1" i="0" u="none" strike="noStrike">
                          <a:solidFill>
                            <a:srgbClr val="000000"/>
                          </a:solidFill>
                          <a:effectLst/>
                          <a:latin typeface="Arial Narrow" panose="020B0606020202030204" pitchFamily="34" charset="0"/>
                        </a:rPr>
                        <a:t>5</a:t>
                      </a:r>
                      <a:endParaRPr lang="en-US" sz="2000">
                        <a:effectLst/>
                      </a:endParaRPr>
                    </a:p>
                  </a:txBody>
                  <a:tcPr marL="137160" marR="68580" marT="137160" marB="137160" anchor="ctr">
                    <a:lnL w="12700" cap="flat" cmpd="sng" algn="ctr">
                      <a:solidFill>
                        <a:schemeClr val="bg1"/>
                      </a:solidFill>
                      <a:prstDash val="solid"/>
                      <a:round/>
                      <a:headEnd type="none" w="med" len="med"/>
                      <a:tailEnd type="none" w="med" len="med"/>
                    </a:lnL>
                    <a:lnR w="15240" cap="flat" cmpd="sng" algn="ctr">
                      <a:solidFill>
                        <a:srgbClr val="FFFFFF"/>
                      </a:solidFill>
                      <a:prstDash val="solid"/>
                      <a:round/>
                      <a:headEnd type="none" w="med" len="med"/>
                      <a:tailEnd type="none" w="med" len="med"/>
                    </a:lnR>
                    <a:lnT w="6096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C6D2"/>
                    </a:solidFill>
                  </a:tcPr>
                </a:tc>
                <a:tc>
                  <a:txBody>
                    <a:bodyPr/>
                    <a:lstStyle/>
                    <a:p>
                      <a:pPr algn="ctr" rtl="0" fontAlgn="ctr">
                        <a:spcBef>
                          <a:spcPts val="0"/>
                        </a:spcBef>
                        <a:spcAft>
                          <a:spcPts val="0"/>
                        </a:spcAft>
                      </a:pPr>
                      <a:r>
                        <a:rPr lang="en-US" sz="2000" b="1" i="0" u="none" strike="noStrike">
                          <a:solidFill>
                            <a:srgbClr val="000000"/>
                          </a:solidFill>
                          <a:effectLst/>
                          <a:latin typeface="Arial Narrow" panose="020B0606020202030204" pitchFamily="34" charset="0"/>
                        </a:rPr>
                        <a:t>Community &amp; Family Partnerships</a:t>
                      </a:r>
                      <a:endParaRPr lang="en-US" sz="2000">
                        <a:effectLst/>
                      </a:endParaRPr>
                    </a:p>
                  </a:txBody>
                  <a:tcPr marL="137160" marR="68580" marT="137160" marB="137160" anchor="ctr">
                    <a:lnL w="15240" cap="flat" cmpd="sng" algn="ctr">
                      <a:solidFill>
                        <a:srgbClr val="FFFFFF"/>
                      </a:solidFill>
                      <a:prstDash val="solid"/>
                      <a:round/>
                      <a:headEnd type="none" w="med" len="med"/>
                      <a:tailEnd type="none" w="med" len="med"/>
                    </a:lnL>
                    <a:lnR w="7620" cap="flat" cmpd="sng" algn="ctr">
                      <a:solidFill>
                        <a:srgbClr val="000000"/>
                      </a:solidFill>
                      <a:prstDash val="solid"/>
                      <a:round/>
                      <a:headEnd type="none" w="med" len="med"/>
                      <a:tailEnd type="none" w="med" len="med"/>
                    </a:lnR>
                    <a:lnT w="6096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AC6D2"/>
                    </a:solidFill>
                  </a:tcPr>
                </a:tc>
                <a:tc>
                  <a:txBody>
                    <a:bodyPr/>
                    <a:lstStyle/>
                    <a:p>
                      <a:pPr rtl="0" fontAlgn="ctr">
                        <a:spcBef>
                          <a:spcPts val="0"/>
                        </a:spcBef>
                        <a:spcAft>
                          <a:spcPts val="0"/>
                        </a:spcAft>
                      </a:pPr>
                      <a:r>
                        <a:rPr lang="en-US" sz="2000" b="0" i="0" u="none" strike="noStrike" dirty="0">
                          <a:solidFill>
                            <a:srgbClr val="000000"/>
                          </a:solidFill>
                          <a:effectLst/>
                          <a:latin typeface="Arial Narrow" panose="020B0606020202030204" pitchFamily="34" charset="0"/>
                        </a:rPr>
                        <a:t>Engage </a:t>
                      </a:r>
                      <a:r>
                        <a:rPr lang="en-US" sz="2000" b="1" i="0" u="none" strike="noStrike" dirty="0">
                          <a:solidFill>
                            <a:srgbClr val="000000"/>
                          </a:solidFill>
                          <a:effectLst/>
                          <a:latin typeface="Arial Narrow" panose="020B0606020202030204" pitchFamily="34" charset="0"/>
                        </a:rPr>
                        <a:t>families, community partners, and other out-of-school resources</a:t>
                      </a:r>
                      <a:r>
                        <a:rPr lang="en-US" sz="2000" b="0" i="0" u="none" strike="noStrike" dirty="0">
                          <a:solidFill>
                            <a:srgbClr val="000000"/>
                          </a:solidFill>
                          <a:effectLst/>
                          <a:latin typeface="Arial Narrow" panose="020B0606020202030204" pitchFamily="34" charset="0"/>
                        </a:rPr>
                        <a:t> to increase academic, health, social, and emotional support for students.</a:t>
                      </a:r>
                      <a:endParaRPr lang="en-US" sz="2000" dirty="0">
                        <a:effectLst/>
                      </a:endParaRPr>
                    </a:p>
                  </a:txBody>
                  <a:tcPr marL="137160" marR="68580" marT="137160" marB="137160" anchor="ctr">
                    <a:lnL w="762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5240" cap="flat" cmpd="sng" algn="ctr">
                      <a:solidFill>
                        <a:srgbClr val="D8D8D8"/>
                      </a:solidFill>
                      <a:prstDash val="dot"/>
                      <a:round/>
                      <a:headEnd type="none" w="med" len="med"/>
                      <a:tailEnd type="none" w="med" len="med"/>
                    </a:lnT>
                    <a:lnB w="1270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485975456"/>
                  </a:ext>
                </a:extLst>
              </a:tr>
            </a:tbl>
          </a:graphicData>
        </a:graphic>
      </p:graphicFrame>
      <p:sp>
        <p:nvSpPr>
          <p:cNvPr id="8" name="Rectangle 7">
            <a:extLst>
              <a:ext uri="{FF2B5EF4-FFF2-40B4-BE49-F238E27FC236}">
                <a16:creationId xmlns:a16="http://schemas.microsoft.com/office/drawing/2014/main" id="{DBB36294-9F0D-412F-87A6-DAFC061D7340}"/>
              </a:ext>
            </a:extLst>
          </p:cNvPr>
          <p:cNvSpPr>
            <a:spLocks noChangeArrowheads="1"/>
          </p:cNvSpPr>
          <p:nvPr/>
        </p:nvSpPr>
        <p:spPr bwMode="auto">
          <a:xfrm>
            <a:off x="3087292" y="2232037"/>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Arial Narrow"/>
              <a:ea typeface="+mn-ea"/>
              <a:cs typeface="+mn-cs"/>
            </a:endParaRPr>
          </a:p>
        </p:txBody>
      </p:sp>
      <p:sp>
        <p:nvSpPr>
          <p:cNvPr id="10" name="Google Shape;548;p141">
            <a:extLst>
              <a:ext uri="{FF2B5EF4-FFF2-40B4-BE49-F238E27FC236}">
                <a16:creationId xmlns:a16="http://schemas.microsoft.com/office/drawing/2014/main" id="{F9E0F9F3-1B4E-4D5D-8719-C9CEA8A3152B}"/>
              </a:ext>
            </a:extLst>
          </p:cNvPr>
          <p:cNvSpPr txBox="1"/>
          <p:nvPr/>
        </p:nvSpPr>
        <p:spPr>
          <a:xfrm>
            <a:off x="3176" y="6535896"/>
            <a:ext cx="7494900" cy="3651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200"/>
              <a:buFont typeface="Arial"/>
              <a:buNone/>
              <a:tabLst/>
              <a:defRPr/>
            </a:pPr>
            <a:r>
              <a:rPr kumimoji="0" lang="en-US" sz="1200" b="0" i="1" u="none" strike="noStrike" kern="1200" cap="none" spc="0" normalizeH="0" baseline="0" noProof="0" dirty="0">
                <a:ln>
                  <a:noFill/>
                </a:ln>
                <a:solidFill>
                  <a:srgbClr val="7F7F7F"/>
                </a:solidFill>
                <a:effectLst/>
                <a:uLnTx/>
                <a:uFillTx/>
                <a:latin typeface="Arial Narrow"/>
                <a:ea typeface="Arial Narrow"/>
                <a:cs typeface="Arial Narrow"/>
                <a:sym typeface="Arial Narrow"/>
              </a:rPr>
              <a:t>Source: ERS</a:t>
            </a:r>
            <a:endParaRPr kumimoji="0" sz="1200" b="0" i="1" u="none" strike="noStrike" kern="1200" cap="none" spc="0" normalizeH="0" baseline="0" noProof="0" dirty="0">
              <a:ln>
                <a:noFill/>
              </a:ln>
              <a:solidFill>
                <a:srgbClr val="7F7F7F"/>
              </a:solidFill>
              <a:effectLst/>
              <a:uLnTx/>
              <a:uFillTx/>
              <a:latin typeface="Arial Narrow"/>
              <a:ea typeface="Arial Narrow"/>
              <a:cs typeface="Arial Narrow"/>
              <a:sym typeface="Arial Narrow"/>
            </a:endParaRPr>
          </a:p>
        </p:txBody>
      </p:sp>
    </p:spTree>
    <p:extLst>
      <p:ext uri="{BB962C8B-B14F-4D97-AF65-F5344CB8AC3E}">
        <p14:creationId xmlns:p14="http://schemas.microsoft.com/office/powerpoint/2010/main" val="2330354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9D1F9372-8323-415B-9FF0-D8A06EC7369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5538" name="think-cell Slide" r:id="rId4" imgW="473" imgH="473" progId="TCLayout.ActiveDocument.1">
                  <p:embed/>
                </p:oleObj>
              </mc:Choice>
              <mc:Fallback>
                <p:oleObj name="think-cell Slide" r:id="rId4" imgW="473" imgH="473" progId="TCLayout.ActiveDocument.1">
                  <p:embed/>
                  <p:pic>
                    <p:nvPicPr>
                      <p:cNvPr id="6" name="Object 5" hidden="1">
                        <a:extLst>
                          <a:ext uri="{FF2B5EF4-FFF2-40B4-BE49-F238E27FC236}">
                            <a16:creationId xmlns:a16="http://schemas.microsoft.com/office/drawing/2014/main" id="{9D1F9372-8323-415B-9FF0-D8A06EC7369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Rectangle: Rounded Corners 14">
            <a:extLst>
              <a:ext uri="{FF2B5EF4-FFF2-40B4-BE49-F238E27FC236}">
                <a16:creationId xmlns:a16="http://schemas.microsoft.com/office/drawing/2014/main" id="{586A1D78-3ADB-49D3-AFC0-98D887937425}"/>
              </a:ext>
            </a:extLst>
          </p:cNvPr>
          <p:cNvSpPr/>
          <p:nvPr/>
        </p:nvSpPr>
        <p:spPr>
          <a:xfrm>
            <a:off x="616687" y="3627167"/>
            <a:ext cx="8771861" cy="54226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000000"/>
              </a:solidFill>
              <a:effectLst/>
              <a:uLnTx/>
              <a:uFillTx/>
              <a:latin typeface="Arial Narrow"/>
              <a:ea typeface="+mn-ea"/>
              <a:cs typeface="+mn-cs"/>
            </a:endParaRPr>
          </a:p>
        </p:txBody>
      </p:sp>
      <p:sp>
        <p:nvSpPr>
          <p:cNvPr id="14" name="Rectangle: Rounded Corners 13">
            <a:extLst>
              <a:ext uri="{FF2B5EF4-FFF2-40B4-BE49-F238E27FC236}">
                <a16:creationId xmlns:a16="http://schemas.microsoft.com/office/drawing/2014/main" id="{38848D20-933F-4772-9C99-5C0039EC5CBD}"/>
              </a:ext>
            </a:extLst>
          </p:cNvPr>
          <p:cNvSpPr/>
          <p:nvPr/>
        </p:nvSpPr>
        <p:spPr>
          <a:xfrm>
            <a:off x="616686" y="2758849"/>
            <a:ext cx="8771861" cy="54226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000000"/>
              </a:solidFill>
              <a:effectLst/>
              <a:uLnTx/>
              <a:uFillTx/>
              <a:latin typeface="Arial Narrow"/>
              <a:ea typeface="+mn-ea"/>
              <a:cs typeface="+mn-cs"/>
            </a:endParaRPr>
          </a:p>
        </p:txBody>
      </p:sp>
      <p:sp>
        <p:nvSpPr>
          <p:cNvPr id="10" name="Rectangle: Rounded Corners 9">
            <a:extLst>
              <a:ext uri="{FF2B5EF4-FFF2-40B4-BE49-F238E27FC236}">
                <a16:creationId xmlns:a16="http://schemas.microsoft.com/office/drawing/2014/main" id="{7143F849-518A-4A49-BE22-98743274F497}"/>
              </a:ext>
            </a:extLst>
          </p:cNvPr>
          <p:cNvSpPr/>
          <p:nvPr/>
        </p:nvSpPr>
        <p:spPr>
          <a:xfrm>
            <a:off x="616688" y="1892595"/>
            <a:ext cx="8771861" cy="542261"/>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000000"/>
              </a:solidFill>
              <a:effectLst/>
              <a:uLnTx/>
              <a:uFillTx/>
              <a:latin typeface="Arial Narrow"/>
              <a:ea typeface="+mn-ea"/>
              <a:cs typeface="+mn-cs"/>
            </a:endParaRPr>
          </a:p>
        </p:txBody>
      </p:sp>
      <p:sp>
        <p:nvSpPr>
          <p:cNvPr id="2" name="Title 1">
            <a:extLst>
              <a:ext uri="{FF2B5EF4-FFF2-40B4-BE49-F238E27FC236}">
                <a16:creationId xmlns:a16="http://schemas.microsoft.com/office/drawing/2014/main" id="{73AA2DD6-DE1D-43BC-A499-CBD28C79F938}"/>
              </a:ext>
            </a:extLst>
          </p:cNvPr>
          <p:cNvSpPr>
            <a:spLocks noGrp="1"/>
          </p:cNvSpPr>
          <p:nvPr>
            <p:ph type="title"/>
          </p:nvPr>
        </p:nvSpPr>
        <p:spPr/>
        <p:txBody>
          <a:bodyPr vert="horz"/>
          <a:lstStyle/>
          <a:p>
            <a:r>
              <a:rPr lang="en-US"/>
              <a:t>ERS Analysis of District Spending </a:t>
            </a:r>
            <a:r>
              <a:rPr lang="en-US" dirty="0"/>
              <a:t>P</a:t>
            </a:r>
            <a:r>
              <a:rPr lang="en-US"/>
              <a:t>lans</a:t>
            </a:r>
            <a:endParaRPr lang="en-US" dirty="0"/>
          </a:p>
        </p:txBody>
      </p:sp>
      <p:sp>
        <p:nvSpPr>
          <p:cNvPr id="5" name="Text Placeholder 4">
            <a:extLst>
              <a:ext uri="{FF2B5EF4-FFF2-40B4-BE49-F238E27FC236}">
                <a16:creationId xmlns:a16="http://schemas.microsoft.com/office/drawing/2014/main" id="{BC0EF145-5368-42DC-9EDA-0DECAAC4D3D2}"/>
              </a:ext>
            </a:extLst>
          </p:cNvPr>
          <p:cNvSpPr>
            <a:spLocks noGrp="1"/>
          </p:cNvSpPr>
          <p:nvPr>
            <p:ph type="body" idx="1"/>
          </p:nvPr>
        </p:nvSpPr>
        <p:spPr/>
        <p:txBody>
          <a:bodyPr/>
          <a:lstStyle/>
          <a:p>
            <a:pPr>
              <a:lnSpc>
                <a:spcPct val="150000"/>
              </a:lnSpc>
              <a:buClr>
                <a:schemeClr val="accent2"/>
              </a:buClr>
              <a:buSzPct val="120000"/>
            </a:pPr>
            <a:r>
              <a:rPr lang="en-US" sz="3200" b="1" i="1" dirty="0">
                <a:solidFill>
                  <a:schemeClr val="tx1"/>
                </a:solidFill>
              </a:rPr>
              <a:t>24 districts </a:t>
            </a:r>
            <a:r>
              <a:rPr lang="en-US" sz="3200" i="1" dirty="0">
                <a:solidFill>
                  <a:schemeClr val="tx1"/>
                </a:solidFill>
              </a:rPr>
              <a:t>collectively educating </a:t>
            </a:r>
            <a:r>
              <a:rPr lang="en-US" sz="3200" b="1" i="1" dirty="0">
                <a:solidFill>
                  <a:schemeClr val="tx1"/>
                </a:solidFill>
              </a:rPr>
              <a:t>1.3 million students</a:t>
            </a:r>
          </a:p>
          <a:p>
            <a:pPr>
              <a:lnSpc>
                <a:spcPct val="150000"/>
              </a:lnSpc>
              <a:buClr>
                <a:schemeClr val="accent2"/>
              </a:buClr>
              <a:buSzPct val="120000"/>
            </a:pPr>
            <a:r>
              <a:rPr lang="en-US" sz="3200" b="1" dirty="0">
                <a:solidFill>
                  <a:schemeClr val="tx1"/>
                </a:solidFill>
              </a:rPr>
              <a:t>Median size: </a:t>
            </a:r>
            <a:r>
              <a:rPr lang="en-US" sz="3200" dirty="0">
                <a:solidFill>
                  <a:schemeClr val="tx1"/>
                </a:solidFill>
              </a:rPr>
              <a:t>21,000 students | </a:t>
            </a:r>
            <a:r>
              <a:rPr lang="en-US" sz="3200" b="1" dirty="0">
                <a:solidFill>
                  <a:schemeClr val="tx1"/>
                </a:solidFill>
              </a:rPr>
              <a:t>Median $pp: </a:t>
            </a:r>
            <a:r>
              <a:rPr lang="en-US" sz="3200" dirty="0">
                <a:solidFill>
                  <a:schemeClr val="tx1"/>
                </a:solidFill>
              </a:rPr>
              <a:t>$12,700 </a:t>
            </a:r>
          </a:p>
          <a:p>
            <a:pPr>
              <a:lnSpc>
                <a:spcPct val="150000"/>
              </a:lnSpc>
              <a:buClr>
                <a:schemeClr val="accent2"/>
              </a:buClr>
              <a:buSzPct val="120000"/>
            </a:pPr>
            <a:r>
              <a:rPr lang="en-US" sz="3200" b="1" dirty="0">
                <a:solidFill>
                  <a:schemeClr val="tx1"/>
                </a:solidFill>
              </a:rPr>
              <a:t>Median ESSER $: </a:t>
            </a:r>
            <a:r>
              <a:rPr lang="en-US" sz="3200" dirty="0">
                <a:solidFill>
                  <a:schemeClr val="tx1"/>
                </a:solidFill>
              </a:rPr>
              <a:t>26% of annual budget</a:t>
            </a:r>
          </a:p>
          <a:p>
            <a:pPr marL="50800" indent="0">
              <a:buNone/>
            </a:pPr>
            <a:endParaRPr lang="en-US" dirty="0"/>
          </a:p>
        </p:txBody>
      </p:sp>
      <p:sp>
        <p:nvSpPr>
          <p:cNvPr id="4" name="Slide Number Placeholder 3">
            <a:extLst>
              <a:ext uri="{FF2B5EF4-FFF2-40B4-BE49-F238E27FC236}">
                <a16:creationId xmlns:a16="http://schemas.microsoft.com/office/drawing/2014/main" id="{5428C495-F0F3-4ACD-AD43-3B5200F9E801}"/>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srgbClr val="888888"/>
                </a:solidFill>
                <a:effectLst/>
                <a:uLnTx/>
                <a:uFillTx/>
                <a:latin typeface="Arial Narrow"/>
                <a:cs typeface="Arial Narrow"/>
                <a:sym typeface="Arial Narrow"/>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888888"/>
              </a:solidFill>
              <a:effectLst/>
              <a:uLnTx/>
              <a:uFillTx/>
              <a:latin typeface="Arial Narrow"/>
              <a:cs typeface="Arial Narrow"/>
              <a:sym typeface="Arial Narrow"/>
            </a:endParaRPr>
          </a:p>
        </p:txBody>
      </p:sp>
      <p:sp>
        <p:nvSpPr>
          <p:cNvPr id="7" name="Google Shape;548;p141">
            <a:extLst>
              <a:ext uri="{FF2B5EF4-FFF2-40B4-BE49-F238E27FC236}">
                <a16:creationId xmlns:a16="http://schemas.microsoft.com/office/drawing/2014/main" id="{27C1CBB0-3586-4845-970C-99A9C9BC8D3D}"/>
              </a:ext>
            </a:extLst>
          </p:cNvPr>
          <p:cNvSpPr txBox="1"/>
          <p:nvPr/>
        </p:nvSpPr>
        <p:spPr>
          <a:xfrm>
            <a:off x="3176" y="6535896"/>
            <a:ext cx="7494900" cy="3651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200"/>
              <a:buFont typeface="Arial"/>
              <a:buNone/>
              <a:tabLst/>
              <a:defRPr/>
            </a:pPr>
            <a:r>
              <a:rPr kumimoji="0" lang="en-US" sz="1200" b="0" i="1" u="none" strike="noStrike" kern="1200" cap="none" spc="0" normalizeH="0" baseline="0" noProof="0" dirty="0">
                <a:ln>
                  <a:noFill/>
                </a:ln>
                <a:solidFill>
                  <a:srgbClr val="7F7F7F"/>
                </a:solidFill>
                <a:effectLst/>
                <a:uLnTx/>
                <a:uFillTx/>
                <a:latin typeface="Arial Narrow"/>
                <a:ea typeface="Arial Narrow"/>
                <a:cs typeface="Arial Narrow"/>
                <a:sym typeface="Arial Narrow"/>
              </a:rPr>
              <a:t>Source: ERS</a:t>
            </a:r>
            <a:endParaRPr kumimoji="0" sz="1200" b="0" i="1" u="none" strike="noStrike" kern="1200" cap="none" spc="0" normalizeH="0" baseline="0" noProof="0" dirty="0">
              <a:ln>
                <a:noFill/>
              </a:ln>
              <a:solidFill>
                <a:srgbClr val="7F7F7F"/>
              </a:solidFill>
              <a:effectLst/>
              <a:uLnTx/>
              <a:uFillTx/>
              <a:latin typeface="Arial Narrow"/>
              <a:ea typeface="Arial Narrow"/>
              <a:cs typeface="Arial Narrow"/>
              <a:sym typeface="Arial Narrow"/>
            </a:endParaRPr>
          </a:p>
        </p:txBody>
      </p:sp>
    </p:spTree>
    <p:extLst>
      <p:ext uri="{BB962C8B-B14F-4D97-AF65-F5344CB8AC3E}">
        <p14:creationId xmlns:p14="http://schemas.microsoft.com/office/powerpoint/2010/main" val="3567481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B2C9948-6DF5-4DD6-A6F4-5A3C4A8BA22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6562"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BB2C9948-6DF5-4DD6-A6F4-5A3C4A8BA22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87F6234-B641-47B9-8160-C311308BCA9F}"/>
              </a:ext>
            </a:extLst>
          </p:cNvPr>
          <p:cNvSpPr>
            <a:spLocks noGrp="1"/>
          </p:cNvSpPr>
          <p:nvPr>
            <p:ph type="title"/>
          </p:nvPr>
        </p:nvSpPr>
        <p:spPr/>
        <p:txBody>
          <a:bodyPr vert="horz">
            <a:noAutofit/>
          </a:bodyPr>
          <a:lstStyle/>
          <a:p>
            <a:r>
              <a:rPr lang="en-US" sz="4000" dirty="0"/>
              <a:t>Half of ESSER II/III funds are allocated toward research-backed “Power Strategies”</a:t>
            </a:r>
          </a:p>
        </p:txBody>
      </p:sp>
      <p:sp>
        <p:nvSpPr>
          <p:cNvPr id="10" name="Rectangle 9">
            <a:extLst>
              <a:ext uri="{FF2B5EF4-FFF2-40B4-BE49-F238E27FC236}">
                <a16:creationId xmlns:a16="http://schemas.microsoft.com/office/drawing/2014/main" id="{00CC9006-2289-47F8-9C37-2C579AA28CDE}"/>
              </a:ext>
            </a:extLst>
          </p:cNvPr>
          <p:cNvSpPr/>
          <p:nvPr/>
        </p:nvSpPr>
        <p:spPr>
          <a:xfrm>
            <a:off x="0" y="6581001"/>
            <a:ext cx="2747868"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7F7F7F"/>
                </a:solidFill>
                <a:effectLst/>
                <a:uLnTx/>
                <a:uFillTx/>
                <a:latin typeface="Arial Narrow"/>
                <a:ea typeface="+mn-ea"/>
                <a:cs typeface="+mn-cs"/>
              </a:rPr>
              <a:t>Source: </a:t>
            </a:r>
            <a:r>
              <a:rPr kumimoji="0" lang="en-US" sz="1200" b="0" i="1" u="none" strike="noStrike" kern="1200" cap="none" spc="0" normalizeH="0" baseline="0" noProof="0">
                <a:ln>
                  <a:noFill/>
                </a:ln>
                <a:solidFill>
                  <a:srgbClr val="7F7F7F"/>
                </a:solidFill>
                <a:effectLst/>
                <a:uLnTx/>
                <a:uFillTx/>
                <a:latin typeface="Arial Narrow"/>
                <a:ea typeface="+mn-ea"/>
                <a:cs typeface="+mn-cs"/>
                <a:hlinkClick r:id="rId7"/>
              </a:rPr>
              <a:t>ERS analysis of district ESSER plans</a:t>
            </a:r>
            <a:r>
              <a:rPr kumimoji="0" lang="en-US" sz="1200" b="0" i="0" u="none" strike="noStrike" kern="1200" cap="none" spc="0" normalizeH="0" baseline="0" noProof="0">
                <a:ln>
                  <a:noFill/>
                </a:ln>
                <a:solidFill>
                  <a:srgbClr val="000000"/>
                </a:solidFill>
                <a:effectLst/>
                <a:uLnTx/>
                <a:uFillTx/>
                <a:latin typeface="Arial Narrow"/>
                <a:ea typeface="+mn-ea"/>
                <a:cs typeface="+mn-cs"/>
              </a:rPr>
              <a:t>​</a:t>
            </a:r>
          </a:p>
        </p:txBody>
      </p:sp>
      <p:sp>
        <p:nvSpPr>
          <p:cNvPr id="12" name="Rectangle: Rounded Corners 11">
            <a:extLst>
              <a:ext uri="{FF2B5EF4-FFF2-40B4-BE49-F238E27FC236}">
                <a16:creationId xmlns:a16="http://schemas.microsoft.com/office/drawing/2014/main" id="{CFCFCAC9-EBB7-4FD8-B4DD-CD7F8433FBE2}"/>
              </a:ext>
            </a:extLst>
          </p:cNvPr>
          <p:cNvSpPr/>
          <p:nvPr/>
        </p:nvSpPr>
        <p:spPr>
          <a:xfrm>
            <a:off x="557550" y="1893219"/>
            <a:ext cx="5370913" cy="4175160"/>
          </a:xfrm>
          <a:prstGeom prst="roundRect">
            <a:avLst/>
          </a:prstGeom>
          <a:solidFill>
            <a:schemeClr val="bg2"/>
          </a:solidFill>
          <a:ln>
            <a:solidFill>
              <a:schemeClr val="bg2">
                <a:lumMod val="50000"/>
              </a:scheme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Narrow"/>
                <a:ea typeface="+mn-ea"/>
                <a:cs typeface="+mn-cs"/>
              </a:rPr>
              <a:t>Nearly </a:t>
            </a:r>
            <a:r>
              <a:rPr kumimoji="0" lang="en-US" sz="2400" b="1" i="0" u="none" strike="noStrike" kern="1200" cap="none" spc="0" normalizeH="0" baseline="0" noProof="0">
                <a:ln>
                  <a:noFill/>
                </a:ln>
                <a:solidFill>
                  <a:srgbClr val="000000"/>
                </a:solidFill>
                <a:effectLst/>
                <a:uLnTx/>
                <a:uFillTx/>
                <a:latin typeface="Arial Narrow"/>
                <a:ea typeface="+mn-ea"/>
                <a:cs typeface="+mn-cs"/>
              </a:rPr>
              <a:t>40 percent of funds </a:t>
            </a:r>
            <a:r>
              <a:rPr kumimoji="0" lang="en-US" sz="2400" b="0" i="0" u="none" strike="noStrike" kern="1200" cap="none" spc="0" normalizeH="0" baseline="0" noProof="0">
                <a:ln>
                  <a:noFill/>
                </a:ln>
                <a:solidFill>
                  <a:srgbClr val="000000"/>
                </a:solidFill>
                <a:effectLst/>
                <a:uLnTx/>
                <a:uFillTx/>
                <a:latin typeface="Arial Narrow"/>
                <a:ea typeface="+mn-ea"/>
                <a:cs typeface="+mn-cs"/>
              </a:rPr>
              <a:t>are being targeted toward </a:t>
            </a:r>
            <a:r>
              <a:rPr kumimoji="0" lang="en-US" sz="2400" b="1" i="0" u="none" strike="noStrike" kern="1200" cap="none" spc="0" normalizeH="0" baseline="0" noProof="0">
                <a:ln>
                  <a:noFill/>
                </a:ln>
                <a:solidFill>
                  <a:srgbClr val="000000"/>
                </a:solidFill>
                <a:effectLst/>
                <a:highlight>
                  <a:srgbClr val="FDF4DA"/>
                </a:highlight>
                <a:uLnTx/>
                <a:uFillTx/>
                <a:latin typeface="Arial Narrow"/>
                <a:ea typeface="+mn-ea"/>
                <a:cs typeface="+mn-cs"/>
              </a:rPr>
              <a:t>facilities upgrades or investments related to technology, health, and safety</a:t>
            </a:r>
            <a:endParaRPr kumimoji="0" lang="en-US" sz="2000" b="0" i="0" u="none" strike="noStrike" kern="1200" cap="none" spc="0" normalizeH="0" baseline="0" noProof="0">
              <a:ln>
                <a:noFill/>
              </a:ln>
              <a:solidFill>
                <a:srgbClr val="000000"/>
              </a:solidFill>
              <a:effectLst/>
              <a:highlight>
                <a:srgbClr val="FDF4DA"/>
              </a:highlight>
              <a:uLnTx/>
              <a:uFillTx/>
              <a:latin typeface="Arial Narrow"/>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Narrow"/>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srgbClr val="000000"/>
                </a:solidFill>
                <a:effectLst/>
                <a:uLnTx/>
                <a:uFillTx/>
                <a:latin typeface="Arial Narrow"/>
                <a:ea typeface="+mn-ea"/>
                <a:cs typeface="+mn-cs"/>
              </a:rPr>
              <a:t>Districts have allocated the </a:t>
            </a:r>
            <a:r>
              <a:rPr kumimoji="0" lang="en-US" sz="2400" b="1" i="0" u="none" strike="noStrike" kern="1200" cap="none" spc="0" normalizeH="0" baseline="0" noProof="0">
                <a:ln>
                  <a:noFill/>
                </a:ln>
                <a:solidFill>
                  <a:srgbClr val="000000"/>
                </a:solidFill>
                <a:effectLst/>
                <a:uLnTx/>
                <a:uFillTx/>
                <a:latin typeface="Arial Narrow"/>
                <a:ea typeface="+mn-ea"/>
                <a:cs typeface="+mn-cs"/>
              </a:rPr>
              <a:t>most funds</a:t>
            </a:r>
            <a:r>
              <a:rPr kumimoji="0" lang="en-US" sz="2400" b="0" i="0" u="none" strike="noStrike" kern="1200" cap="none" spc="0" normalizeH="0" baseline="0" noProof="0">
                <a:ln>
                  <a:noFill/>
                </a:ln>
                <a:solidFill>
                  <a:srgbClr val="000000"/>
                </a:solidFill>
                <a:effectLst/>
                <a:uLnTx/>
                <a:uFillTx/>
                <a:latin typeface="Arial Narrow"/>
                <a:ea typeface="+mn-ea"/>
                <a:cs typeface="+mn-cs"/>
              </a:rPr>
              <a:t> to strategies that aim to expand and target </a:t>
            </a:r>
            <a:r>
              <a:rPr kumimoji="0" lang="en-US" sz="2400" b="1" i="0" u="none" strike="noStrike" kern="1200" cap="none" spc="0" normalizeH="0" baseline="0" noProof="0">
                <a:ln>
                  <a:noFill/>
                </a:ln>
                <a:solidFill>
                  <a:srgbClr val="000000"/>
                </a:solidFill>
                <a:effectLst/>
                <a:highlight>
                  <a:srgbClr val="E1EB96"/>
                </a:highlight>
                <a:uLnTx/>
                <a:uFillTx/>
                <a:latin typeface="Arial Narrow"/>
                <a:ea typeface="+mn-ea"/>
                <a:cs typeface="+mn-cs"/>
              </a:rPr>
              <a:t>learning time and individual attention </a:t>
            </a:r>
          </a:p>
        </p:txBody>
      </p:sp>
      <p:graphicFrame>
        <p:nvGraphicFramePr>
          <p:cNvPr id="237" name="Chart 236">
            <a:extLst>
              <a:ext uri="{FF2B5EF4-FFF2-40B4-BE49-F238E27FC236}">
                <a16:creationId xmlns:a16="http://schemas.microsoft.com/office/drawing/2014/main" id="{8AC36B28-7C52-4C6C-AA38-71EC303C5A4A}"/>
              </a:ext>
            </a:extLst>
          </p:cNvPr>
          <p:cNvGraphicFramePr/>
          <p:nvPr/>
        </p:nvGraphicFramePr>
        <p:xfrm>
          <a:off x="5120675" y="1922629"/>
          <a:ext cx="7797328" cy="4371883"/>
        </p:xfrm>
        <a:graphic>
          <a:graphicData uri="http://schemas.openxmlformats.org/drawingml/2006/chart">
            <c:chart xmlns:c="http://schemas.openxmlformats.org/drawingml/2006/chart" xmlns:r="http://schemas.openxmlformats.org/officeDocument/2006/relationships" r:id="rId8"/>
          </a:graphicData>
        </a:graphic>
      </p:graphicFrame>
      <p:sp>
        <p:nvSpPr>
          <p:cNvPr id="238" name="TextBox 1">
            <a:extLst>
              <a:ext uri="{FF2B5EF4-FFF2-40B4-BE49-F238E27FC236}">
                <a16:creationId xmlns:a16="http://schemas.microsoft.com/office/drawing/2014/main" id="{0206890D-BED5-42F2-8D83-B2D9CDED4A1D}"/>
              </a:ext>
            </a:extLst>
          </p:cNvPr>
          <p:cNvSpPr txBox="1"/>
          <p:nvPr/>
        </p:nvSpPr>
        <p:spPr>
          <a:xfrm rot="2280986">
            <a:off x="7214241" y="3093683"/>
            <a:ext cx="1348733" cy="4125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xiforma Black" panose="00000900000000000000" pitchFamily="50" charset="0"/>
                <a:ea typeface="+mn-ea"/>
                <a:cs typeface="+mn-cs"/>
              </a:rPr>
              <a:t>Health &amp; Safety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xiforma Black" panose="00000900000000000000" pitchFamily="50" charset="0"/>
                <a:ea typeface="+mn-ea"/>
                <a:cs typeface="+mn-cs"/>
              </a:rPr>
              <a:t>6.4%</a:t>
            </a:r>
            <a:endParaRPr kumimoji="0" lang="en-US" sz="1100" b="0" i="0" u="none" strike="noStrike" kern="1200" cap="none" spc="0" normalizeH="0" baseline="0" noProof="0">
              <a:ln>
                <a:noFill/>
              </a:ln>
              <a:solidFill>
                <a:srgbClr val="000000"/>
              </a:solidFill>
              <a:effectLst/>
              <a:uLnTx/>
              <a:uFillTx/>
              <a:latin typeface="Axiforma Black" panose="00000900000000000000" pitchFamily="50" charset="0"/>
              <a:ea typeface="+mn-ea"/>
              <a:cs typeface="+mn-cs"/>
            </a:endParaRPr>
          </a:p>
        </p:txBody>
      </p:sp>
      <p:sp>
        <p:nvSpPr>
          <p:cNvPr id="239" name="TextBox 1">
            <a:extLst>
              <a:ext uri="{FF2B5EF4-FFF2-40B4-BE49-F238E27FC236}">
                <a16:creationId xmlns:a16="http://schemas.microsoft.com/office/drawing/2014/main" id="{77CA9B4B-FAD8-4FA6-8098-FDAF1370F2E3}"/>
              </a:ext>
            </a:extLst>
          </p:cNvPr>
          <p:cNvSpPr txBox="1"/>
          <p:nvPr/>
        </p:nvSpPr>
        <p:spPr>
          <a:xfrm>
            <a:off x="8301510" y="1687993"/>
            <a:ext cx="1348733" cy="4125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xiforma Black" panose="00000900000000000000" pitchFamily="50" charset="0"/>
                <a:ea typeface="+mn-ea"/>
                <a:cs typeface="+mn-cs"/>
              </a:rPr>
              <a:t>Other 2.9%</a:t>
            </a:r>
            <a:endParaRPr kumimoji="0" lang="en-US" sz="1100" b="0" i="0" u="none" strike="noStrike" kern="1200" cap="none" spc="0" normalizeH="0" baseline="0" noProof="0">
              <a:ln>
                <a:noFill/>
              </a:ln>
              <a:solidFill>
                <a:srgbClr val="000000"/>
              </a:solidFill>
              <a:effectLst/>
              <a:uLnTx/>
              <a:uFillTx/>
              <a:latin typeface="Axiforma Black" panose="00000900000000000000" pitchFamily="50" charset="0"/>
              <a:ea typeface="+mn-ea"/>
              <a:cs typeface="+mn-cs"/>
            </a:endParaRPr>
          </a:p>
        </p:txBody>
      </p:sp>
      <p:sp>
        <p:nvSpPr>
          <p:cNvPr id="240" name="TextBox 1">
            <a:extLst>
              <a:ext uri="{FF2B5EF4-FFF2-40B4-BE49-F238E27FC236}">
                <a16:creationId xmlns:a16="http://schemas.microsoft.com/office/drawing/2014/main" id="{15E5F943-31D5-49D4-AD14-B217252BE814}"/>
              </a:ext>
            </a:extLst>
          </p:cNvPr>
          <p:cNvSpPr txBox="1"/>
          <p:nvPr/>
        </p:nvSpPr>
        <p:spPr>
          <a:xfrm>
            <a:off x="7561059" y="1480910"/>
            <a:ext cx="1641952" cy="390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xiforma Black" panose="00000900000000000000" pitchFamily="50" charset="0"/>
                <a:ea typeface="+mn-ea"/>
                <a:cs typeface="+mn-cs"/>
              </a:rPr>
              <a:t>Staff, Subs, &amp; Monitors 1.4%</a:t>
            </a:r>
            <a:endParaRPr kumimoji="0" lang="en-US" sz="1100" b="0" i="0" u="none" strike="noStrike" kern="1200" cap="none" spc="0" normalizeH="0" baseline="0" noProof="0">
              <a:ln>
                <a:noFill/>
              </a:ln>
              <a:solidFill>
                <a:srgbClr val="000000"/>
              </a:solidFill>
              <a:effectLst/>
              <a:uLnTx/>
              <a:uFillTx/>
              <a:latin typeface="Axiforma Black" panose="00000900000000000000" pitchFamily="50" charset="0"/>
              <a:ea typeface="+mn-ea"/>
              <a:cs typeface="+mn-cs"/>
            </a:endParaRPr>
          </a:p>
        </p:txBody>
      </p:sp>
      <p:sp>
        <p:nvSpPr>
          <p:cNvPr id="241" name="TextBox 1">
            <a:extLst>
              <a:ext uri="{FF2B5EF4-FFF2-40B4-BE49-F238E27FC236}">
                <a16:creationId xmlns:a16="http://schemas.microsoft.com/office/drawing/2014/main" id="{24D74E20-A8D9-4E22-949E-D016C1B49A93}"/>
              </a:ext>
            </a:extLst>
          </p:cNvPr>
          <p:cNvSpPr txBox="1"/>
          <p:nvPr/>
        </p:nvSpPr>
        <p:spPr>
          <a:xfrm>
            <a:off x="7120248" y="1703472"/>
            <a:ext cx="1348733" cy="4125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xiforma Black" panose="00000900000000000000" pitchFamily="50" charset="0"/>
                <a:ea typeface="+mn-ea"/>
                <a:cs typeface="+mn-cs"/>
              </a:rPr>
              <a:t>Indirect Costs 3.1%</a:t>
            </a:r>
            <a:endParaRPr kumimoji="0" lang="en-US" sz="1100" b="0" i="0" u="none" strike="noStrike" kern="1200" cap="none" spc="0" normalizeH="0" baseline="0" noProof="0">
              <a:ln>
                <a:noFill/>
              </a:ln>
              <a:solidFill>
                <a:srgbClr val="000000"/>
              </a:solidFill>
              <a:effectLst/>
              <a:uLnTx/>
              <a:uFillTx/>
              <a:latin typeface="Axiforma Black" panose="00000900000000000000" pitchFamily="50" charset="0"/>
              <a:ea typeface="+mn-ea"/>
              <a:cs typeface="+mn-cs"/>
            </a:endParaRPr>
          </a:p>
        </p:txBody>
      </p:sp>
      <p:sp>
        <p:nvSpPr>
          <p:cNvPr id="242" name="TextBox 1">
            <a:extLst>
              <a:ext uri="{FF2B5EF4-FFF2-40B4-BE49-F238E27FC236}">
                <a16:creationId xmlns:a16="http://schemas.microsoft.com/office/drawing/2014/main" id="{0E34A966-CC32-464B-8040-01E77600443F}"/>
              </a:ext>
            </a:extLst>
          </p:cNvPr>
          <p:cNvSpPr txBox="1"/>
          <p:nvPr/>
        </p:nvSpPr>
        <p:spPr>
          <a:xfrm>
            <a:off x="6398472" y="1938108"/>
            <a:ext cx="1348733" cy="41259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xiforma Black" panose="00000900000000000000" pitchFamily="50" charset="0"/>
                <a:ea typeface="+mn-ea"/>
                <a:cs typeface="+mn-cs"/>
              </a:rPr>
              <a:t>Passthroughs to schools, CMOs, &amp; 3</a:t>
            </a:r>
            <a:r>
              <a:rPr kumimoji="0" lang="en-US" sz="1200" b="0" i="0" u="none" strike="noStrike" kern="1200" cap="none" spc="0" normalizeH="0" baseline="30000" noProof="0">
                <a:ln>
                  <a:noFill/>
                </a:ln>
                <a:solidFill>
                  <a:srgbClr val="000000"/>
                </a:solidFill>
                <a:effectLst/>
                <a:uLnTx/>
                <a:uFillTx/>
                <a:latin typeface="Axiforma Black" panose="00000900000000000000" pitchFamily="50" charset="0"/>
                <a:ea typeface="+mn-ea"/>
                <a:cs typeface="+mn-cs"/>
              </a:rPr>
              <a:t>rd</a:t>
            </a:r>
            <a:r>
              <a:rPr kumimoji="0" lang="en-US" sz="1200" b="0" i="0" u="none" strike="noStrike" kern="1200" cap="none" spc="0" normalizeH="0" baseline="0" noProof="0">
                <a:ln>
                  <a:noFill/>
                </a:ln>
                <a:solidFill>
                  <a:srgbClr val="000000"/>
                </a:solidFill>
                <a:effectLst/>
                <a:uLnTx/>
                <a:uFillTx/>
                <a:latin typeface="Axiforma Black" panose="00000900000000000000" pitchFamily="50" charset="0"/>
                <a:ea typeface="+mn-ea"/>
                <a:cs typeface="+mn-cs"/>
              </a:rPr>
              <a:t> parties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xiforma Black" panose="00000900000000000000" pitchFamily="50" charset="0"/>
                <a:ea typeface="+mn-ea"/>
                <a:cs typeface="+mn-cs"/>
              </a:rPr>
              <a:t>5.0%</a:t>
            </a:r>
            <a:endParaRPr kumimoji="0" lang="en-US" sz="1100" b="0" i="0" u="none" strike="noStrike" kern="1200" cap="none" spc="0" normalizeH="0" baseline="0" noProof="0">
              <a:ln>
                <a:noFill/>
              </a:ln>
              <a:solidFill>
                <a:srgbClr val="000000"/>
              </a:solidFill>
              <a:effectLst/>
              <a:uLnTx/>
              <a:uFillTx/>
              <a:latin typeface="Axiforma Black" panose="00000900000000000000" pitchFamily="50" charset="0"/>
              <a:ea typeface="+mn-ea"/>
              <a:cs typeface="+mn-cs"/>
            </a:endParaRPr>
          </a:p>
        </p:txBody>
      </p:sp>
      <p:sp>
        <p:nvSpPr>
          <p:cNvPr id="243" name="TextBox 1">
            <a:extLst>
              <a:ext uri="{FF2B5EF4-FFF2-40B4-BE49-F238E27FC236}">
                <a16:creationId xmlns:a16="http://schemas.microsoft.com/office/drawing/2014/main" id="{40E46BE0-B47A-49C0-84CA-BA1BC66E5411}"/>
              </a:ext>
            </a:extLst>
          </p:cNvPr>
          <p:cNvSpPr txBox="1"/>
          <p:nvPr/>
        </p:nvSpPr>
        <p:spPr>
          <a:xfrm>
            <a:off x="9485466" y="6147180"/>
            <a:ext cx="1575041" cy="35857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16183"/>
                </a:solidFill>
                <a:effectLst/>
                <a:uLnTx/>
                <a:uFillTx/>
                <a:latin typeface="Axiforma Black" panose="00000900000000000000" pitchFamily="50" charset="0"/>
                <a:ea typeface="+mn-ea"/>
                <a:cs typeface="+mn-cs"/>
              </a:rPr>
              <a:t>Family &amp; Community Partnerships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16183"/>
                </a:solidFill>
                <a:effectLst/>
                <a:uLnTx/>
                <a:uFillTx/>
                <a:latin typeface="Axiforma Black" panose="00000900000000000000" pitchFamily="50" charset="0"/>
                <a:ea typeface="+mn-ea"/>
                <a:cs typeface="+mn-cs"/>
              </a:rPr>
              <a:t>3.5%</a:t>
            </a:r>
            <a:endParaRPr kumimoji="0" lang="en-US" sz="1100" b="0" i="0" u="none" strike="noStrike" kern="1200" cap="none" spc="0" normalizeH="0" baseline="0" noProof="0">
              <a:ln>
                <a:noFill/>
              </a:ln>
              <a:solidFill>
                <a:srgbClr val="F16183"/>
              </a:solidFill>
              <a:effectLst/>
              <a:uLnTx/>
              <a:uFillTx/>
              <a:latin typeface="Axiforma Black" panose="00000900000000000000" pitchFamily="50" charset="0"/>
              <a:ea typeface="+mn-ea"/>
              <a:cs typeface="+mn-cs"/>
            </a:endParaRPr>
          </a:p>
        </p:txBody>
      </p:sp>
      <p:sp>
        <p:nvSpPr>
          <p:cNvPr id="244" name="TextBox 1">
            <a:extLst>
              <a:ext uri="{FF2B5EF4-FFF2-40B4-BE49-F238E27FC236}">
                <a16:creationId xmlns:a16="http://schemas.microsoft.com/office/drawing/2014/main" id="{585C6B23-EDB8-4222-91F5-2B4B4C693FFA}"/>
              </a:ext>
            </a:extLst>
          </p:cNvPr>
          <p:cNvSpPr txBox="1"/>
          <p:nvPr/>
        </p:nvSpPr>
        <p:spPr>
          <a:xfrm>
            <a:off x="8382035" y="6260019"/>
            <a:ext cx="1575048" cy="38558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1882F"/>
                </a:solidFill>
                <a:effectLst/>
                <a:uLnTx/>
                <a:uFillTx/>
                <a:latin typeface="Axiforma Black" panose="00000900000000000000" pitchFamily="50" charset="0"/>
                <a:ea typeface="+mn-ea"/>
                <a:cs typeface="+mn-cs"/>
              </a:rPr>
              <a:t>Improving the Teaching Job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E1882F"/>
                </a:solidFill>
                <a:effectLst/>
                <a:uLnTx/>
                <a:uFillTx/>
                <a:latin typeface="Axiforma Black" panose="00000900000000000000" pitchFamily="50" charset="0"/>
                <a:ea typeface="+mn-ea"/>
                <a:cs typeface="+mn-cs"/>
              </a:rPr>
              <a:t>3.5%</a:t>
            </a:r>
            <a:endParaRPr kumimoji="0" lang="en-US" sz="1100" b="0" i="0" u="none" strike="noStrike" kern="1200" cap="none" spc="0" normalizeH="0" baseline="0" noProof="0">
              <a:ln>
                <a:noFill/>
              </a:ln>
              <a:solidFill>
                <a:srgbClr val="E1882F"/>
              </a:solidFill>
              <a:effectLst/>
              <a:uLnTx/>
              <a:uFillTx/>
              <a:latin typeface="Axiforma Black" panose="00000900000000000000" pitchFamily="50" charset="0"/>
              <a:ea typeface="+mn-ea"/>
              <a:cs typeface="+mn-cs"/>
            </a:endParaRPr>
          </a:p>
        </p:txBody>
      </p:sp>
      <p:cxnSp>
        <p:nvCxnSpPr>
          <p:cNvPr id="245" name="Straight Connector 244">
            <a:extLst>
              <a:ext uri="{FF2B5EF4-FFF2-40B4-BE49-F238E27FC236}">
                <a16:creationId xmlns:a16="http://schemas.microsoft.com/office/drawing/2014/main" id="{CA30E894-7738-4742-BF6F-814DF887F60B}"/>
              </a:ext>
            </a:extLst>
          </p:cNvPr>
          <p:cNvCxnSpPr>
            <a:cxnSpLocks/>
          </p:cNvCxnSpPr>
          <p:nvPr/>
        </p:nvCxnSpPr>
        <p:spPr>
          <a:xfrm>
            <a:off x="8495012" y="1889140"/>
            <a:ext cx="51938" cy="149834"/>
          </a:xfrm>
          <a:prstGeom prst="line">
            <a:avLst/>
          </a:prstGeom>
          <a:ln w="28575">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B3F25335-C244-4787-9339-76DDB3B0DB68}"/>
              </a:ext>
            </a:extLst>
          </p:cNvPr>
          <p:cNvCxnSpPr>
            <a:cxnSpLocks/>
          </p:cNvCxnSpPr>
          <p:nvPr/>
        </p:nvCxnSpPr>
        <p:spPr>
          <a:xfrm>
            <a:off x="8111296" y="1953735"/>
            <a:ext cx="92551" cy="207602"/>
          </a:xfrm>
          <a:prstGeom prst="line">
            <a:avLst/>
          </a:prstGeom>
          <a:ln w="28575">
            <a:solidFill>
              <a:srgbClr val="A6A6A6"/>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FF4E148C-506C-49AD-94E0-8FF17299A969}"/>
              </a:ext>
            </a:extLst>
          </p:cNvPr>
          <p:cNvCxnSpPr>
            <a:cxnSpLocks/>
          </p:cNvCxnSpPr>
          <p:nvPr/>
        </p:nvCxnSpPr>
        <p:spPr>
          <a:xfrm>
            <a:off x="8798339" y="1917572"/>
            <a:ext cx="0" cy="121402"/>
          </a:xfrm>
          <a:prstGeom prst="line">
            <a:avLst/>
          </a:prstGeom>
          <a:ln w="2857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997BE0A1-19B6-4E1C-888B-F4623D9BE27C}"/>
              </a:ext>
            </a:extLst>
          </p:cNvPr>
          <p:cNvCxnSpPr>
            <a:cxnSpLocks/>
          </p:cNvCxnSpPr>
          <p:nvPr/>
        </p:nvCxnSpPr>
        <p:spPr>
          <a:xfrm>
            <a:off x="7561059" y="2357014"/>
            <a:ext cx="121824" cy="110828"/>
          </a:xfrm>
          <a:prstGeom prst="line">
            <a:avLst/>
          </a:prstGeom>
          <a:ln w="28575">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45AAFCCA-F001-475A-B4AB-95BB9E5E404B}"/>
              </a:ext>
            </a:extLst>
          </p:cNvPr>
          <p:cNvCxnSpPr>
            <a:cxnSpLocks/>
          </p:cNvCxnSpPr>
          <p:nvPr/>
        </p:nvCxnSpPr>
        <p:spPr>
          <a:xfrm>
            <a:off x="9203011" y="6195618"/>
            <a:ext cx="0" cy="105153"/>
          </a:xfrm>
          <a:prstGeom prst="line">
            <a:avLst/>
          </a:prstGeom>
          <a:ln w="28575">
            <a:solidFill>
              <a:srgbClr val="EDB881"/>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F31899D7-AF78-4AD2-A49E-BF5CC26CA0E7}"/>
              </a:ext>
            </a:extLst>
          </p:cNvPr>
          <p:cNvCxnSpPr>
            <a:cxnSpLocks/>
          </p:cNvCxnSpPr>
          <p:nvPr/>
        </p:nvCxnSpPr>
        <p:spPr>
          <a:xfrm flipV="1">
            <a:off x="9736310" y="6068379"/>
            <a:ext cx="0" cy="98277"/>
          </a:xfrm>
          <a:prstGeom prst="line">
            <a:avLst/>
          </a:prstGeom>
          <a:ln w="28575">
            <a:solidFill>
              <a:srgbClr val="FAC6D2"/>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60DCA8D6-CFA2-4CC5-9B07-700E171A6A5F}"/>
              </a:ext>
            </a:extLst>
          </p:cNvPr>
          <p:cNvCxnSpPr>
            <a:cxnSpLocks/>
          </p:cNvCxnSpPr>
          <p:nvPr/>
        </p:nvCxnSpPr>
        <p:spPr>
          <a:xfrm>
            <a:off x="10305562" y="5776682"/>
            <a:ext cx="87569" cy="69880"/>
          </a:xfrm>
          <a:prstGeom prst="line">
            <a:avLst/>
          </a:prstGeom>
          <a:ln w="28575">
            <a:solidFill>
              <a:srgbClr val="D6B9D6"/>
            </a:solidFill>
          </a:ln>
        </p:spPr>
        <p:style>
          <a:lnRef idx="1">
            <a:schemeClr val="accent1"/>
          </a:lnRef>
          <a:fillRef idx="0">
            <a:schemeClr val="accent1"/>
          </a:fillRef>
          <a:effectRef idx="0">
            <a:schemeClr val="accent1"/>
          </a:effectRef>
          <a:fontRef idx="minor">
            <a:schemeClr val="tx1"/>
          </a:fontRef>
        </p:style>
      </p:cxnSp>
      <p:grpSp>
        <p:nvGrpSpPr>
          <p:cNvPr id="253" name="Group 252">
            <a:extLst>
              <a:ext uri="{FF2B5EF4-FFF2-40B4-BE49-F238E27FC236}">
                <a16:creationId xmlns:a16="http://schemas.microsoft.com/office/drawing/2014/main" id="{8A111C09-FD87-45F0-97D0-A00E4B6190F4}"/>
              </a:ext>
            </a:extLst>
          </p:cNvPr>
          <p:cNvGrpSpPr/>
          <p:nvPr/>
        </p:nvGrpSpPr>
        <p:grpSpPr>
          <a:xfrm>
            <a:off x="10570647" y="1551209"/>
            <a:ext cx="1619321" cy="1124585"/>
            <a:chOff x="10344394" y="85737"/>
            <a:chExt cx="1879113" cy="1305005"/>
          </a:xfrm>
        </p:grpSpPr>
        <p:grpSp>
          <p:nvGrpSpPr>
            <p:cNvPr id="254" name="Group 253">
              <a:extLst>
                <a:ext uri="{FF2B5EF4-FFF2-40B4-BE49-F238E27FC236}">
                  <a16:creationId xmlns:a16="http://schemas.microsoft.com/office/drawing/2014/main" id="{CD78CD51-0798-4C65-B8E5-049894E47BFF}"/>
                </a:ext>
              </a:extLst>
            </p:cNvPr>
            <p:cNvGrpSpPr/>
            <p:nvPr/>
          </p:nvGrpSpPr>
          <p:grpSpPr>
            <a:xfrm>
              <a:off x="10344394" y="154228"/>
              <a:ext cx="473193" cy="1236514"/>
              <a:chOff x="9651430" y="72819"/>
              <a:chExt cx="473193" cy="1236514"/>
            </a:xfrm>
          </p:grpSpPr>
          <p:sp>
            <p:nvSpPr>
              <p:cNvPr id="258" name="Rectangle: Rounded Corners 257">
                <a:extLst>
                  <a:ext uri="{FF2B5EF4-FFF2-40B4-BE49-F238E27FC236}">
                    <a16:creationId xmlns:a16="http://schemas.microsoft.com/office/drawing/2014/main" id="{355F8AEC-F207-493E-94DB-985FAC26604E}"/>
                  </a:ext>
                </a:extLst>
              </p:cNvPr>
              <p:cNvSpPr/>
              <p:nvPr/>
            </p:nvSpPr>
            <p:spPr>
              <a:xfrm>
                <a:off x="9651431" y="72819"/>
                <a:ext cx="473192" cy="360347"/>
              </a:xfrm>
              <a:prstGeom prst="roundRect">
                <a:avLst/>
              </a:prstGeom>
              <a:gradFill flip="none" rotWithShape="1">
                <a:gsLst>
                  <a:gs pos="0">
                    <a:srgbClr val="E1EB96"/>
                  </a:gs>
                  <a:gs pos="23000">
                    <a:srgbClr val="9BBBE9"/>
                  </a:gs>
                  <a:gs pos="73000">
                    <a:srgbClr val="FAC6D2"/>
                  </a:gs>
                  <a:gs pos="98000">
                    <a:srgbClr val="EDB881"/>
                  </a:gs>
                  <a:gs pos="47000">
                    <a:srgbClr val="D6B9D6"/>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000000"/>
                  </a:solidFill>
                  <a:effectLst/>
                  <a:uLnTx/>
                  <a:uFillTx/>
                  <a:latin typeface="Arial Narrow"/>
                  <a:ea typeface="+mn-ea"/>
                  <a:cs typeface="+mn-cs"/>
                </a:endParaRPr>
              </a:p>
            </p:txBody>
          </p:sp>
          <p:sp>
            <p:nvSpPr>
              <p:cNvPr id="259" name="Rectangle: Rounded Corners 258">
                <a:extLst>
                  <a:ext uri="{FF2B5EF4-FFF2-40B4-BE49-F238E27FC236}">
                    <a16:creationId xmlns:a16="http://schemas.microsoft.com/office/drawing/2014/main" id="{DE00C8A4-A0B3-4159-A0C3-EDB189F89D22}"/>
                  </a:ext>
                </a:extLst>
              </p:cNvPr>
              <p:cNvSpPr/>
              <p:nvPr/>
            </p:nvSpPr>
            <p:spPr>
              <a:xfrm>
                <a:off x="9651430" y="508117"/>
                <a:ext cx="473192" cy="36034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000000"/>
                  </a:solidFill>
                  <a:effectLst/>
                  <a:uLnTx/>
                  <a:uFillTx/>
                  <a:latin typeface="Arial Narrow"/>
                  <a:ea typeface="+mn-ea"/>
                  <a:cs typeface="+mn-cs"/>
                </a:endParaRPr>
              </a:p>
            </p:txBody>
          </p:sp>
          <p:sp>
            <p:nvSpPr>
              <p:cNvPr id="260" name="Rectangle: Rounded Corners 259">
                <a:extLst>
                  <a:ext uri="{FF2B5EF4-FFF2-40B4-BE49-F238E27FC236}">
                    <a16:creationId xmlns:a16="http://schemas.microsoft.com/office/drawing/2014/main" id="{473994A6-F4A6-4505-B677-1F3CFCB65A36}"/>
                  </a:ext>
                </a:extLst>
              </p:cNvPr>
              <p:cNvSpPr/>
              <p:nvPr/>
            </p:nvSpPr>
            <p:spPr>
              <a:xfrm>
                <a:off x="9651430" y="948986"/>
                <a:ext cx="473192" cy="360347"/>
              </a:xfrm>
              <a:prstGeom prst="roundRect">
                <a:avLst/>
              </a:prstGeom>
              <a:gradFill flip="none" rotWithShape="1">
                <a:gsLst>
                  <a:gs pos="35000">
                    <a:schemeClr val="bg1">
                      <a:lumMod val="65000"/>
                    </a:schemeClr>
                  </a:gs>
                  <a:gs pos="0">
                    <a:schemeClr val="bg1">
                      <a:lumMod val="50000"/>
                    </a:schemeClr>
                  </a:gs>
                  <a:gs pos="68000">
                    <a:schemeClr val="bg1">
                      <a:lumMod val="7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000000"/>
                  </a:solidFill>
                  <a:effectLst/>
                  <a:uLnTx/>
                  <a:uFillTx/>
                  <a:latin typeface="Arial Narrow"/>
                  <a:ea typeface="+mn-ea"/>
                  <a:cs typeface="+mn-cs"/>
                </a:endParaRPr>
              </a:p>
            </p:txBody>
          </p:sp>
        </p:grpSp>
        <p:sp>
          <p:nvSpPr>
            <p:cNvPr id="255" name="TextBox 254">
              <a:extLst>
                <a:ext uri="{FF2B5EF4-FFF2-40B4-BE49-F238E27FC236}">
                  <a16:creationId xmlns:a16="http://schemas.microsoft.com/office/drawing/2014/main" id="{5192F937-0008-4071-9C25-EAC362DD7968}"/>
                </a:ext>
              </a:extLst>
            </p:cNvPr>
            <p:cNvSpPr txBox="1"/>
            <p:nvPr/>
          </p:nvSpPr>
          <p:spPr>
            <a:xfrm>
              <a:off x="10817588" y="85737"/>
              <a:ext cx="1363836" cy="5357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xiforma Medium" panose="00000600000000000000" pitchFamily="50" charset="0"/>
                  <a:ea typeface="+mn-ea"/>
                  <a:cs typeface="+mn-cs"/>
                </a:rPr>
                <a:t>“Power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xiforma Medium" panose="00000600000000000000" pitchFamily="50" charset="0"/>
                  <a:ea typeface="+mn-ea"/>
                  <a:cs typeface="+mn-cs"/>
                </a:rPr>
                <a:t>Strategies”</a:t>
              </a:r>
            </a:p>
          </p:txBody>
        </p:sp>
        <p:sp>
          <p:nvSpPr>
            <p:cNvPr id="256" name="TextBox 255">
              <a:extLst>
                <a:ext uri="{FF2B5EF4-FFF2-40B4-BE49-F238E27FC236}">
                  <a16:creationId xmlns:a16="http://schemas.microsoft.com/office/drawing/2014/main" id="{367BF997-8B34-4FB6-BC9F-27EF8E9D4472}"/>
                </a:ext>
              </a:extLst>
            </p:cNvPr>
            <p:cNvSpPr txBox="1"/>
            <p:nvPr/>
          </p:nvSpPr>
          <p:spPr>
            <a:xfrm>
              <a:off x="10808726" y="544346"/>
              <a:ext cx="1405919" cy="5357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xiforma Medium" panose="00000600000000000000" pitchFamily="50" charset="0"/>
                  <a:ea typeface="+mn-ea"/>
                  <a:cs typeface="+mn-cs"/>
                </a:rPr>
                <a:t>Infrastructure &amp; Recovery</a:t>
              </a:r>
            </a:p>
          </p:txBody>
        </p:sp>
        <p:sp>
          <p:nvSpPr>
            <p:cNvPr id="257" name="TextBox 256">
              <a:extLst>
                <a:ext uri="{FF2B5EF4-FFF2-40B4-BE49-F238E27FC236}">
                  <a16:creationId xmlns:a16="http://schemas.microsoft.com/office/drawing/2014/main" id="{8042A00E-1537-4D8B-8DA2-D8834385FC4E}"/>
                </a:ext>
              </a:extLst>
            </p:cNvPr>
            <p:cNvSpPr txBox="1"/>
            <p:nvPr/>
          </p:nvSpPr>
          <p:spPr>
            <a:xfrm>
              <a:off x="10817588" y="1000795"/>
              <a:ext cx="1405919" cy="321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xiforma Medium" panose="00000600000000000000" pitchFamily="50" charset="0"/>
                  <a:ea typeface="+mn-ea"/>
                  <a:cs typeface="+mn-cs"/>
                </a:rPr>
                <a:t>Other Strategies</a:t>
              </a:r>
            </a:p>
          </p:txBody>
        </p:sp>
      </p:grpSp>
    </p:spTree>
    <p:extLst>
      <p:ext uri="{BB962C8B-B14F-4D97-AF65-F5344CB8AC3E}">
        <p14:creationId xmlns:p14="http://schemas.microsoft.com/office/powerpoint/2010/main" val="4086506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B2C9948-6DF5-4DD6-A6F4-5A3C4A8BA22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7586" name="think-cell Slide" r:id="rId5" imgW="395" imgH="394" progId="TCLayout.ActiveDocument.1">
                  <p:embed/>
                </p:oleObj>
              </mc:Choice>
              <mc:Fallback>
                <p:oleObj name="think-cell Slide" r:id="rId5" imgW="395" imgH="394" progId="TCLayout.ActiveDocument.1">
                  <p:embed/>
                  <p:pic>
                    <p:nvPicPr>
                      <p:cNvPr id="7" name="Object 6" hidden="1">
                        <a:extLst>
                          <a:ext uri="{FF2B5EF4-FFF2-40B4-BE49-F238E27FC236}">
                            <a16:creationId xmlns:a16="http://schemas.microsoft.com/office/drawing/2014/main" id="{BB2C9948-6DF5-4DD6-A6F4-5A3C4A8BA22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graphicFrame>
        <p:nvGraphicFramePr>
          <p:cNvPr id="23" name="Chart 22">
            <a:extLst>
              <a:ext uri="{FF2B5EF4-FFF2-40B4-BE49-F238E27FC236}">
                <a16:creationId xmlns:a16="http://schemas.microsoft.com/office/drawing/2014/main" id="{B02DF3D7-C4B6-45F2-A056-B7AA929376E0}"/>
              </a:ext>
            </a:extLst>
          </p:cNvPr>
          <p:cNvGraphicFramePr/>
          <p:nvPr/>
        </p:nvGraphicFramePr>
        <p:xfrm>
          <a:off x="310897" y="1895055"/>
          <a:ext cx="11881104" cy="4685946"/>
        </p:xfrm>
        <a:graphic>
          <a:graphicData uri="http://schemas.openxmlformats.org/drawingml/2006/chart">
            <c:chart xmlns:c="http://schemas.openxmlformats.org/drawingml/2006/chart" xmlns:r="http://schemas.openxmlformats.org/officeDocument/2006/relationships" r:id="rId7"/>
          </a:graphicData>
        </a:graphic>
      </p:graphicFrame>
      <p:sp>
        <p:nvSpPr>
          <p:cNvPr id="2" name="Title 1">
            <a:extLst>
              <a:ext uri="{FF2B5EF4-FFF2-40B4-BE49-F238E27FC236}">
                <a16:creationId xmlns:a16="http://schemas.microsoft.com/office/drawing/2014/main" id="{087F6234-B641-47B9-8160-C311308BCA9F}"/>
              </a:ext>
            </a:extLst>
          </p:cNvPr>
          <p:cNvSpPr>
            <a:spLocks noGrp="1"/>
          </p:cNvSpPr>
          <p:nvPr>
            <p:ph type="title"/>
          </p:nvPr>
        </p:nvSpPr>
        <p:spPr/>
        <p:txBody>
          <a:bodyPr vert="horz">
            <a:normAutofit/>
          </a:bodyPr>
          <a:lstStyle/>
          <a:p>
            <a:r>
              <a:rPr lang="en-US" sz="3600" dirty="0"/>
              <a:t>Districts vary widely in how much spending targets improved instruction and how much they have already allocated</a:t>
            </a:r>
          </a:p>
        </p:txBody>
      </p:sp>
      <p:sp>
        <p:nvSpPr>
          <p:cNvPr id="10" name="Rectangle 9">
            <a:extLst>
              <a:ext uri="{FF2B5EF4-FFF2-40B4-BE49-F238E27FC236}">
                <a16:creationId xmlns:a16="http://schemas.microsoft.com/office/drawing/2014/main" id="{00CC9006-2289-47F8-9C37-2C579AA28CDE}"/>
              </a:ext>
            </a:extLst>
          </p:cNvPr>
          <p:cNvSpPr/>
          <p:nvPr/>
        </p:nvSpPr>
        <p:spPr>
          <a:xfrm>
            <a:off x="0" y="6581001"/>
            <a:ext cx="2747868"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srgbClr val="7F7F7F"/>
                </a:solidFill>
                <a:effectLst/>
                <a:uLnTx/>
                <a:uFillTx/>
                <a:latin typeface="Arial Narrow"/>
                <a:ea typeface="+mn-ea"/>
                <a:cs typeface="+mn-cs"/>
              </a:rPr>
              <a:t>Source: </a:t>
            </a:r>
            <a:r>
              <a:rPr kumimoji="0" lang="en-US" sz="1200" b="0" i="1" u="none" strike="noStrike" kern="1200" cap="none" spc="0" normalizeH="0" baseline="0" noProof="0">
                <a:ln>
                  <a:noFill/>
                </a:ln>
                <a:solidFill>
                  <a:srgbClr val="7F7F7F"/>
                </a:solidFill>
                <a:effectLst/>
                <a:uLnTx/>
                <a:uFillTx/>
                <a:latin typeface="Arial Narrow"/>
                <a:ea typeface="+mn-ea"/>
                <a:cs typeface="+mn-cs"/>
                <a:hlinkClick r:id="rId8"/>
              </a:rPr>
              <a:t>ERS analysis of district ESSER plans</a:t>
            </a:r>
            <a:r>
              <a:rPr kumimoji="0" lang="en-US" sz="1200" b="0" i="0" u="none" strike="noStrike" kern="1200" cap="none" spc="0" normalizeH="0" baseline="0" noProof="0">
                <a:ln>
                  <a:noFill/>
                </a:ln>
                <a:solidFill>
                  <a:srgbClr val="000000"/>
                </a:solidFill>
                <a:effectLst/>
                <a:uLnTx/>
                <a:uFillTx/>
                <a:latin typeface="Arial Narrow"/>
                <a:ea typeface="+mn-ea"/>
                <a:cs typeface="+mn-cs"/>
              </a:rPr>
              <a:t>​</a:t>
            </a:r>
          </a:p>
        </p:txBody>
      </p:sp>
      <p:sp>
        <p:nvSpPr>
          <p:cNvPr id="22" name="TextBox 21">
            <a:extLst>
              <a:ext uri="{FF2B5EF4-FFF2-40B4-BE49-F238E27FC236}">
                <a16:creationId xmlns:a16="http://schemas.microsoft.com/office/drawing/2014/main" id="{FA059116-DC68-45C2-88EF-D2B51EC9C05D}"/>
              </a:ext>
            </a:extLst>
          </p:cNvPr>
          <p:cNvSpPr txBox="1"/>
          <p:nvPr/>
        </p:nvSpPr>
        <p:spPr>
          <a:xfrm>
            <a:off x="-114300" y="1499591"/>
            <a:ext cx="1026159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a:ea typeface="+mn-ea"/>
                <a:cs typeface="+mn-cs"/>
              </a:rPr>
              <a:t>Percent of Planned ESSER Dollars by Investment Area</a:t>
            </a:r>
          </a:p>
        </p:txBody>
      </p:sp>
    </p:spTree>
    <p:extLst>
      <p:ext uri="{BB962C8B-B14F-4D97-AF65-F5344CB8AC3E}">
        <p14:creationId xmlns:p14="http://schemas.microsoft.com/office/powerpoint/2010/main" val="2618632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6A3F4CF-F989-4047-AD1D-9ED0B94FD237}"/>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8610" name="think-cell Slide" r:id="rId5" imgW="473" imgH="476" progId="TCLayout.ActiveDocument.1">
                  <p:embed/>
                </p:oleObj>
              </mc:Choice>
              <mc:Fallback>
                <p:oleObj name="think-cell Slide" r:id="rId5" imgW="473" imgH="476" progId="TCLayout.ActiveDocument.1">
                  <p:embed/>
                  <p:pic>
                    <p:nvPicPr>
                      <p:cNvPr id="7" name="Object 6" hidden="1">
                        <a:extLst>
                          <a:ext uri="{FF2B5EF4-FFF2-40B4-BE49-F238E27FC236}">
                            <a16:creationId xmlns:a16="http://schemas.microsoft.com/office/drawing/2014/main" id="{26A3F4CF-F989-4047-AD1D-9ED0B94FD23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97" name="Google Shape;297;p40"/>
          <p:cNvSpPr txBox="1">
            <a:spLocks noGrp="1"/>
          </p:cNvSpPr>
          <p:nvPr>
            <p:ph type="sldNum" sz="quarter" idx="4"/>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srgbClr val="000000">
                    <a:tint val="75000"/>
                  </a:srgbClr>
                </a:solidFill>
                <a:effectLst/>
                <a:uLnTx/>
                <a:uFillTx/>
                <a:latin typeface="Arial Narrow" panose="020B0604020202020204" pitchFamily="34" charset="0"/>
                <a:ea typeface="+mn-ea"/>
                <a:cs typeface="Arial Narrow" panose="020B0604020202020204" pitchFamily="34" charset="0"/>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200" b="0" i="0" u="none" strike="noStrike" kern="1200" cap="none" spc="0" normalizeH="0" baseline="0" noProof="0">
              <a:ln>
                <a:noFill/>
              </a:ln>
              <a:solidFill>
                <a:srgbClr val="000000">
                  <a:tint val="75000"/>
                </a:srgbClr>
              </a:solidFill>
              <a:effectLst/>
              <a:uLnTx/>
              <a:uFillTx/>
              <a:latin typeface="Arial Narrow" panose="020B0604020202020204" pitchFamily="34" charset="0"/>
              <a:ea typeface="+mn-ea"/>
              <a:cs typeface="Arial Narrow" panose="020B0604020202020204" pitchFamily="34" charset="0"/>
            </a:endParaRPr>
          </a:p>
        </p:txBody>
      </p:sp>
      <p:sp>
        <p:nvSpPr>
          <p:cNvPr id="298" name="Google Shape;298;p40"/>
          <p:cNvSpPr txBox="1">
            <a:spLocks noGrp="1"/>
          </p:cNvSpPr>
          <p:nvPr>
            <p:ph type="title" idx="4294967295"/>
          </p:nvPr>
        </p:nvSpPr>
        <p:spPr>
          <a:xfrm>
            <a:off x="977900" y="212725"/>
            <a:ext cx="11214100" cy="1192213"/>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US" sz="3400" b="0" dirty="0">
                <a:latin typeface="Arial Narrow"/>
              </a:rPr>
              <a:t>Federal stimulus funds provide an opportunity to </a:t>
            </a:r>
            <a:r>
              <a:rPr lang="en-US" sz="3400" dirty="0">
                <a:solidFill>
                  <a:srgbClr val="000000"/>
                </a:solidFill>
                <a:latin typeface="Arial Narrow"/>
              </a:rPr>
              <a:t>addre</a:t>
            </a:r>
            <a:r>
              <a:rPr lang="en-US" sz="3400" dirty="0">
                <a:latin typeface="Arial Narrow"/>
              </a:rPr>
              <a:t>ss students’ current needs </a:t>
            </a:r>
            <a:r>
              <a:rPr lang="en-US" sz="3400" i="1" dirty="0">
                <a:latin typeface="Arial Narrow"/>
              </a:rPr>
              <a:t>and </a:t>
            </a:r>
            <a:r>
              <a:rPr lang="en-US" sz="3400" dirty="0">
                <a:latin typeface="Arial Narrow"/>
              </a:rPr>
              <a:t>build toward lasting improvement.</a:t>
            </a:r>
          </a:p>
        </p:txBody>
      </p:sp>
      <p:cxnSp>
        <p:nvCxnSpPr>
          <p:cNvPr id="17" name="Straight Connector 16">
            <a:extLst>
              <a:ext uri="{FF2B5EF4-FFF2-40B4-BE49-F238E27FC236}">
                <a16:creationId xmlns:a16="http://schemas.microsoft.com/office/drawing/2014/main" id="{59A9028D-495A-4F06-9FE1-45A76FCAD4A1}"/>
              </a:ext>
            </a:extLst>
          </p:cNvPr>
          <p:cNvCxnSpPr>
            <a:cxnSpLocks/>
          </p:cNvCxnSpPr>
          <p:nvPr/>
        </p:nvCxnSpPr>
        <p:spPr>
          <a:xfrm>
            <a:off x="597807" y="1451252"/>
            <a:ext cx="11297851" cy="28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F0720208-66BC-4F9D-9E24-DFCF13F149CA}"/>
              </a:ext>
            </a:extLst>
          </p:cNvPr>
          <p:cNvGrpSpPr/>
          <p:nvPr/>
        </p:nvGrpSpPr>
        <p:grpSpPr>
          <a:xfrm>
            <a:off x="559342" y="2088032"/>
            <a:ext cx="11291188" cy="1057045"/>
            <a:chOff x="697054" y="2418547"/>
            <a:chExt cx="11291188" cy="1057045"/>
          </a:xfrm>
        </p:grpSpPr>
        <p:grpSp>
          <p:nvGrpSpPr>
            <p:cNvPr id="12" name="Group 11">
              <a:extLst>
                <a:ext uri="{FF2B5EF4-FFF2-40B4-BE49-F238E27FC236}">
                  <a16:creationId xmlns:a16="http://schemas.microsoft.com/office/drawing/2014/main" id="{1DFFC6E1-7824-4F22-9DA8-9E55A9326D25}"/>
                </a:ext>
              </a:extLst>
            </p:cNvPr>
            <p:cNvGrpSpPr/>
            <p:nvPr/>
          </p:nvGrpSpPr>
          <p:grpSpPr>
            <a:xfrm>
              <a:off x="697054" y="2418547"/>
              <a:ext cx="11136373" cy="485352"/>
              <a:chOff x="578503" y="1527593"/>
              <a:chExt cx="11136373" cy="485352"/>
            </a:xfrm>
          </p:grpSpPr>
          <p:grpSp>
            <p:nvGrpSpPr>
              <p:cNvPr id="19" name="Group 18">
                <a:extLst>
                  <a:ext uri="{FF2B5EF4-FFF2-40B4-BE49-F238E27FC236}">
                    <a16:creationId xmlns:a16="http://schemas.microsoft.com/office/drawing/2014/main" id="{C76254E9-7F55-4BB5-A77B-B0E62F47070F}"/>
                  </a:ext>
                </a:extLst>
              </p:cNvPr>
              <p:cNvGrpSpPr/>
              <p:nvPr/>
            </p:nvGrpSpPr>
            <p:grpSpPr>
              <a:xfrm>
                <a:off x="823866" y="1645802"/>
                <a:ext cx="10891010" cy="292505"/>
                <a:chOff x="1552437" y="1859558"/>
                <a:chExt cx="15018305" cy="384590"/>
              </a:xfrm>
            </p:grpSpPr>
            <p:sp>
              <p:nvSpPr>
                <p:cNvPr id="22" name="Rectangle 21">
                  <a:extLst>
                    <a:ext uri="{FF2B5EF4-FFF2-40B4-BE49-F238E27FC236}">
                      <a16:creationId xmlns:a16="http://schemas.microsoft.com/office/drawing/2014/main" id="{E6517498-E135-4209-BA0C-0C08EE4CD986}"/>
                    </a:ext>
                  </a:extLst>
                </p:cNvPr>
                <p:cNvSpPr/>
                <p:nvPr/>
              </p:nvSpPr>
              <p:spPr>
                <a:xfrm>
                  <a:off x="1552437" y="1859558"/>
                  <a:ext cx="14551552" cy="38459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6576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a:ea typeface="+mn-ea"/>
                      <a:cs typeface="+mn-cs"/>
                    </a:rPr>
                    <a:t>Size the full cost of implementing strategies over time.</a:t>
                  </a:r>
                </a:p>
              </p:txBody>
            </p:sp>
            <p:sp>
              <p:nvSpPr>
                <p:cNvPr id="23" name="Flowchart: Delay 22">
                  <a:extLst>
                    <a:ext uri="{FF2B5EF4-FFF2-40B4-BE49-F238E27FC236}">
                      <a16:creationId xmlns:a16="http://schemas.microsoft.com/office/drawing/2014/main" id="{7D35E0E9-7B4F-44CF-8026-D63635AA8742}"/>
                    </a:ext>
                  </a:extLst>
                </p:cNvPr>
                <p:cNvSpPr/>
                <p:nvPr/>
              </p:nvSpPr>
              <p:spPr>
                <a:xfrm>
                  <a:off x="16059014" y="1859558"/>
                  <a:ext cx="511728" cy="384590"/>
                </a:xfrm>
                <a:prstGeom prst="flowChartDelay">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grpSp>
          <p:sp>
            <p:nvSpPr>
              <p:cNvPr id="20" name="Oval 19">
                <a:extLst>
                  <a:ext uri="{FF2B5EF4-FFF2-40B4-BE49-F238E27FC236}">
                    <a16:creationId xmlns:a16="http://schemas.microsoft.com/office/drawing/2014/main" id="{59BAF3EC-8F8F-4E3D-B5F1-24C4EF12B2F0}"/>
                  </a:ext>
                </a:extLst>
              </p:cNvPr>
              <p:cNvSpPr>
                <a:spLocks noChangeAspect="1"/>
              </p:cNvSpPr>
              <p:nvPr/>
            </p:nvSpPr>
            <p:spPr>
              <a:xfrm>
                <a:off x="578503" y="1527593"/>
                <a:ext cx="485352" cy="485352"/>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pic>
            <p:nvPicPr>
              <p:cNvPr id="21" name="Graphic 20" descr="Checkmark with solid fill">
                <a:extLst>
                  <a:ext uri="{FF2B5EF4-FFF2-40B4-BE49-F238E27FC236}">
                    <a16:creationId xmlns:a16="http://schemas.microsoft.com/office/drawing/2014/main" id="{7B2760EE-D22A-4B36-B9AE-E781E4D8659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5319" y="1589113"/>
                <a:ext cx="371097" cy="371097"/>
              </a:xfrm>
              <a:prstGeom prst="rect">
                <a:avLst/>
              </a:prstGeom>
            </p:spPr>
          </p:pic>
        </p:grpSp>
        <p:sp>
          <p:nvSpPr>
            <p:cNvPr id="64" name="TextBox 63">
              <a:extLst>
                <a:ext uri="{FF2B5EF4-FFF2-40B4-BE49-F238E27FC236}">
                  <a16:creationId xmlns:a16="http://schemas.microsoft.com/office/drawing/2014/main" id="{A0CB707E-1EA2-408B-B4A2-B34516C22906}"/>
                </a:ext>
              </a:extLst>
            </p:cNvPr>
            <p:cNvSpPr txBox="1"/>
            <p:nvPr/>
          </p:nvSpPr>
          <p:spPr>
            <a:xfrm>
              <a:off x="1259523" y="2829261"/>
              <a:ext cx="1072871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Narrow"/>
                  <a:ea typeface="+mn-ea"/>
                  <a:cs typeface="+mn-cs"/>
                </a:rPr>
                <a:t>Consider </a:t>
              </a:r>
              <a:r>
                <a:rPr kumimoji="0" lang="en-US" sz="1800" b="0" i="1" u="none" strike="noStrike" kern="1200" cap="none" spc="0" normalizeH="0" baseline="0" noProof="0">
                  <a:ln>
                    <a:noFill/>
                  </a:ln>
                  <a:solidFill>
                    <a:srgbClr val="000000"/>
                  </a:solidFill>
                  <a:effectLst/>
                  <a:uLnTx/>
                  <a:uFillTx/>
                  <a:latin typeface="Arial Narrow"/>
                  <a:ea typeface="+mn-ea"/>
                  <a:cs typeface="+mn-cs"/>
                </a:rPr>
                <a:t>all </a:t>
              </a:r>
              <a:r>
                <a:rPr kumimoji="0" lang="en-US" sz="1800" b="0" i="0" u="none" strike="noStrike" kern="1200" cap="none" spc="0" normalizeH="0" baseline="0" noProof="0">
                  <a:ln>
                    <a:noFill/>
                  </a:ln>
                  <a:solidFill>
                    <a:srgbClr val="000000"/>
                  </a:solidFill>
                  <a:effectLst/>
                  <a:uLnTx/>
                  <a:uFillTx/>
                  <a:latin typeface="Arial Narrow"/>
                  <a:ea typeface="+mn-ea"/>
                  <a:cs typeface="+mn-cs"/>
                </a:rPr>
                <a:t>the cost components associated with implementing the strategy well, including those that address intensified needs and those that build long-term capacity. Understand which costs will need to be sustained over time.</a:t>
              </a:r>
            </a:p>
          </p:txBody>
        </p:sp>
      </p:grpSp>
      <p:grpSp>
        <p:nvGrpSpPr>
          <p:cNvPr id="5" name="Group 4">
            <a:extLst>
              <a:ext uri="{FF2B5EF4-FFF2-40B4-BE49-F238E27FC236}">
                <a16:creationId xmlns:a16="http://schemas.microsoft.com/office/drawing/2014/main" id="{A1613D30-FCD4-43EB-9A8D-2965579204B1}"/>
              </a:ext>
            </a:extLst>
          </p:cNvPr>
          <p:cNvGrpSpPr/>
          <p:nvPr/>
        </p:nvGrpSpPr>
        <p:grpSpPr>
          <a:xfrm>
            <a:off x="525736" y="4323578"/>
            <a:ext cx="11925670" cy="907871"/>
            <a:chOff x="639240" y="5314550"/>
            <a:chExt cx="11925670" cy="907871"/>
          </a:xfrm>
        </p:grpSpPr>
        <p:grpSp>
          <p:nvGrpSpPr>
            <p:cNvPr id="72" name="Group 71">
              <a:extLst>
                <a:ext uri="{FF2B5EF4-FFF2-40B4-BE49-F238E27FC236}">
                  <a16:creationId xmlns:a16="http://schemas.microsoft.com/office/drawing/2014/main" id="{3E18F87A-AF8B-423F-A535-7BA27EA7E00A}"/>
                </a:ext>
              </a:extLst>
            </p:cNvPr>
            <p:cNvGrpSpPr/>
            <p:nvPr/>
          </p:nvGrpSpPr>
          <p:grpSpPr>
            <a:xfrm>
              <a:off x="639240" y="5314550"/>
              <a:ext cx="11151077" cy="485352"/>
              <a:chOff x="578503" y="2451728"/>
              <a:chExt cx="11151077" cy="485352"/>
            </a:xfrm>
          </p:grpSpPr>
          <p:grpSp>
            <p:nvGrpSpPr>
              <p:cNvPr id="73" name="Group 72">
                <a:extLst>
                  <a:ext uri="{FF2B5EF4-FFF2-40B4-BE49-F238E27FC236}">
                    <a16:creationId xmlns:a16="http://schemas.microsoft.com/office/drawing/2014/main" id="{92EEF21A-3BF0-4BC7-B5DF-C34F3D7BECC8}"/>
                  </a:ext>
                </a:extLst>
              </p:cNvPr>
              <p:cNvGrpSpPr/>
              <p:nvPr/>
            </p:nvGrpSpPr>
            <p:grpSpPr>
              <a:xfrm>
                <a:off x="823866" y="2569948"/>
                <a:ext cx="10905714" cy="292502"/>
                <a:chOff x="1552437" y="3074614"/>
                <a:chExt cx="15038582" cy="384583"/>
              </a:xfrm>
            </p:grpSpPr>
            <p:sp>
              <p:nvSpPr>
                <p:cNvPr id="76" name="Rectangle 75">
                  <a:extLst>
                    <a:ext uri="{FF2B5EF4-FFF2-40B4-BE49-F238E27FC236}">
                      <a16:creationId xmlns:a16="http://schemas.microsoft.com/office/drawing/2014/main" id="{516BF10E-F43D-4397-8292-53F64470324F}"/>
                    </a:ext>
                  </a:extLst>
                </p:cNvPr>
                <p:cNvSpPr/>
                <p:nvPr/>
              </p:nvSpPr>
              <p:spPr>
                <a:xfrm>
                  <a:off x="1552437" y="3074614"/>
                  <a:ext cx="14551552" cy="384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6576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Narrow"/>
                      <a:ea typeface="+mn-ea"/>
                      <a:cs typeface="+mn-cs"/>
                    </a:rPr>
                    <a:t>Invest in building bridges to new ways of organizing.</a:t>
                  </a:r>
                </a:p>
              </p:txBody>
            </p:sp>
            <p:sp>
              <p:nvSpPr>
                <p:cNvPr id="77" name="Flowchart: Delay 76">
                  <a:extLst>
                    <a:ext uri="{FF2B5EF4-FFF2-40B4-BE49-F238E27FC236}">
                      <a16:creationId xmlns:a16="http://schemas.microsoft.com/office/drawing/2014/main" id="{D0CC9252-B5F2-4D30-860A-65AB82D142AF}"/>
                    </a:ext>
                  </a:extLst>
                </p:cNvPr>
                <p:cNvSpPr/>
                <p:nvPr/>
              </p:nvSpPr>
              <p:spPr>
                <a:xfrm>
                  <a:off x="16079291" y="3074614"/>
                  <a:ext cx="511728" cy="384583"/>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grpSp>
          <p:sp>
            <p:nvSpPr>
              <p:cNvPr id="74" name="Oval 73">
                <a:extLst>
                  <a:ext uri="{FF2B5EF4-FFF2-40B4-BE49-F238E27FC236}">
                    <a16:creationId xmlns:a16="http://schemas.microsoft.com/office/drawing/2014/main" id="{F7A721B7-6BA0-48ED-987E-5AEF20ADB62C}"/>
                  </a:ext>
                </a:extLst>
              </p:cNvPr>
              <p:cNvSpPr>
                <a:spLocks noChangeAspect="1"/>
              </p:cNvSpPr>
              <p:nvPr/>
            </p:nvSpPr>
            <p:spPr>
              <a:xfrm>
                <a:off x="578503" y="2451728"/>
                <a:ext cx="485352" cy="485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pic>
            <p:nvPicPr>
              <p:cNvPr id="75" name="Graphic 74" descr="Checkmark with solid fill">
                <a:extLst>
                  <a:ext uri="{FF2B5EF4-FFF2-40B4-BE49-F238E27FC236}">
                    <a16:creationId xmlns:a16="http://schemas.microsoft.com/office/drawing/2014/main" id="{D19AB54A-AE0F-4D3D-A965-5724096D7AC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8317" y="2503870"/>
                <a:ext cx="371097" cy="371097"/>
              </a:xfrm>
              <a:prstGeom prst="rect">
                <a:avLst/>
              </a:prstGeom>
            </p:spPr>
          </p:pic>
        </p:grpSp>
        <p:sp>
          <p:nvSpPr>
            <p:cNvPr id="78" name="TextBox 77">
              <a:extLst>
                <a:ext uri="{FF2B5EF4-FFF2-40B4-BE49-F238E27FC236}">
                  <a16:creationId xmlns:a16="http://schemas.microsoft.com/office/drawing/2014/main" id="{2EAD6E95-A587-4D82-BD14-6F32B6B8A982}"/>
                </a:ext>
              </a:extLst>
            </p:cNvPr>
            <p:cNvSpPr txBox="1"/>
            <p:nvPr/>
          </p:nvSpPr>
          <p:spPr>
            <a:xfrm>
              <a:off x="1288158" y="5853089"/>
              <a:ext cx="112767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Narrow"/>
                  <a:ea typeface="+mn-ea"/>
                  <a:cs typeface="+mn-cs"/>
                </a:rPr>
                <a:t>Pilot and evaluate new approaches that lower future costs or redirect resources to sustain this strategy.</a:t>
              </a:r>
            </a:p>
          </p:txBody>
        </p:sp>
      </p:grpSp>
      <p:grpSp>
        <p:nvGrpSpPr>
          <p:cNvPr id="6" name="Group 5">
            <a:extLst>
              <a:ext uri="{FF2B5EF4-FFF2-40B4-BE49-F238E27FC236}">
                <a16:creationId xmlns:a16="http://schemas.microsoft.com/office/drawing/2014/main" id="{898E8023-BCE8-4BAB-9E93-B4A6152F917C}"/>
              </a:ext>
            </a:extLst>
          </p:cNvPr>
          <p:cNvGrpSpPr/>
          <p:nvPr/>
        </p:nvGrpSpPr>
        <p:grpSpPr>
          <a:xfrm>
            <a:off x="517909" y="3275560"/>
            <a:ext cx="11867502" cy="780046"/>
            <a:chOff x="639240" y="4386710"/>
            <a:chExt cx="11867502" cy="780046"/>
          </a:xfrm>
        </p:grpSpPr>
        <p:grpSp>
          <p:nvGrpSpPr>
            <p:cNvPr id="79" name="Group 78">
              <a:extLst>
                <a:ext uri="{FF2B5EF4-FFF2-40B4-BE49-F238E27FC236}">
                  <a16:creationId xmlns:a16="http://schemas.microsoft.com/office/drawing/2014/main" id="{31EC9971-65BB-458E-98AB-8D4645B4BC52}"/>
                </a:ext>
              </a:extLst>
            </p:cNvPr>
            <p:cNvGrpSpPr/>
            <p:nvPr/>
          </p:nvGrpSpPr>
          <p:grpSpPr>
            <a:xfrm>
              <a:off x="639240" y="4386710"/>
              <a:ext cx="11114716" cy="485352"/>
              <a:chOff x="578503" y="535365"/>
              <a:chExt cx="11114716" cy="485352"/>
            </a:xfrm>
          </p:grpSpPr>
          <p:grpSp>
            <p:nvGrpSpPr>
              <p:cNvPr id="80" name="Group 79">
                <a:extLst>
                  <a:ext uri="{FF2B5EF4-FFF2-40B4-BE49-F238E27FC236}">
                    <a16:creationId xmlns:a16="http://schemas.microsoft.com/office/drawing/2014/main" id="{750A1FE9-C0AB-4B6B-B2DA-FD5A1A24EA0C}"/>
                  </a:ext>
                </a:extLst>
              </p:cNvPr>
              <p:cNvGrpSpPr/>
              <p:nvPr/>
            </p:nvGrpSpPr>
            <p:grpSpPr>
              <a:xfrm>
                <a:off x="823866" y="643824"/>
                <a:ext cx="10869353" cy="292501"/>
                <a:chOff x="1552437" y="542138"/>
                <a:chExt cx="14988441" cy="384590"/>
              </a:xfrm>
            </p:grpSpPr>
            <p:sp>
              <p:nvSpPr>
                <p:cNvPr id="83" name="Rectangle 82">
                  <a:extLst>
                    <a:ext uri="{FF2B5EF4-FFF2-40B4-BE49-F238E27FC236}">
                      <a16:creationId xmlns:a16="http://schemas.microsoft.com/office/drawing/2014/main" id="{16BE6B90-2379-4389-8F63-F1F006668756}"/>
                    </a:ext>
                  </a:extLst>
                </p:cNvPr>
                <p:cNvSpPr/>
                <p:nvPr/>
              </p:nvSpPr>
              <p:spPr>
                <a:xfrm>
                  <a:off x="1552437" y="542141"/>
                  <a:ext cx="14551552" cy="38458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6576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a:ea typeface="+mn-ea"/>
                      <a:cs typeface="+mn-cs"/>
                    </a:rPr>
                    <a:t>Plan out how spending and organization will shift to sustain critical investments over time.</a:t>
                  </a:r>
                </a:p>
              </p:txBody>
            </p:sp>
            <p:sp>
              <p:nvSpPr>
                <p:cNvPr id="84" name="Flowchart: Delay 83">
                  <a:extLst>
                    <a:ext uri="{FF2B5EF4-FFF2-40B4-BE49-F238E27FC236}">
                      <a16:creationId xmlns:a16="http://schemas.microsoft.com/office/drawing/2014/main" id="{4939B22B-C6FC-4064-B0A4-38FCA6BAA644}"/>
                    </a:ext>
                  </a:extLst>
                </p:cNvPr>
                <p:cNvSpPr/>
                <p:nvPr/>
              </p:nvSpPr>
              <p:spPr>
                <a:xfrm>
                  <a:off x="16029150" y="542138"/>
                  <a:ext cx="511728" cy="384586"/>
                </a:xfrm>
                <a:prstGeom prst="flowChartDelay">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grpSp>
          <p:sp>
            <p:nvSpPr>
              <p:cNvPr id="81" name="Oval 80">
                <a:extLst>
                  <a:ext uri="{FF2B5EF4-FFF2-40B4-BE49-F238E27FC236}">
                    <a16:creationId xmlns:a16="http://schemas.microsoft.com/office/drawing/2014/main" id="{130E36F8-81F3-4BAB-B9F4-052C60A284EF}"/>
                  </a:ext>
                </a:extLst>
              </p:cNvPr>
              <p:cNvSpPr>
                <a:spLocks noChangeAspect="1"/>
              </p:cNvSpPr>
              <p:nvPr/>
            </p:nvSpPr>
            <p:spPr>
              <a:xfrm>
                <a:off x="578503" y="535365"/>
                <a:ext cx="485352" cy="4853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pic>
            <p:nvPicPr>
              <p:cNvPr id="82" name="Graphic 81" descr="Checkmark with solid fill">
                <a:extLst>
                  <a:ext uri="{FF2B5EF4-FFF2-40B4-BE49-F238E27FC236}">
                    <a16:creationId xmlns:a16="http://schemas.microsoft.com/office/drawing/2014/main" id="{FE7AB176-7EC5-4B31-B265-FCD860045A6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35630" y="592491"/>
                <a:ext cx="371097" cy="371097"/>
              </a:xfrm>
              <a:prstGeom prst="rect">
                <a:avLst/>
              </a:prstGeom>
            </p:spPr>
          </p:pic>
        </p:grpSp>
        <p:sp>
          <p:nvSpPr>
            <p:cNvPr id="85" name="TextBox 84">
              <a:extLst>
                <a:ext uri="{FF2B5EF4-FFF2-40B4-BE49-F238E27FC236}">
                  <a16:creationId xmlns:a16="http://schemas.microsoft.com/office/drawing/2014/main" id="{0E4E1271-3405-4F59-AF37-EF1730EE8AD0}"/>
                </a:ext>
              </a:extLst>
            </p:cNvPr>
            <p:cNvSpPr txBox="1"/>
            <p:nvPr/>
          </p:nvSpPr>
          <p:spPr>
            <a:xfrm>
              <a:off x="1229990" y="4797424"/>
              <a:ext cx="112767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Narrow"/>
                  <a:ea typeface="+mn-ea"/>
                  <a:cs typeface="+mn-cs"/>
                </a:rPr>
                <a:t>To avoid fiscal cliffs, have an exit strategy where possible. Carefully monitor and plan for what needs to be sustained.</a:t>
              </a:r>
            </a:p>
          </p:txBody>
        </p:sp>
      </p:grpSp>
      <p:sp>
        <p:nvSpPr>
          <p:cNvPr id="41" name="TextBox 40">
            <a:extLst>
              <a:ext uri="{FF2B5EF4-FFF2-40B4-BE49-F238E27FC236}">
                <a16:creationId xmlns:a16="http://schemas.microsoft.com/office/drawing/2014/main" id="{D33BA841-75BD-4843-883E-203B9929DA35}"/>
              </a:ext>
            </a:extLst>
          </p:cNvPr>
          <p:cNvSpPr txBox="1"/>
          <p:nvPr/>
        </p:nvSpPr>
        <p:spPr>
          <a:xfrm>
            <a:off x="483140" y="1600491"/>
            <a:ext cx="1072871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Narrow"/>
                <a:ea typeface="+mn-ea"/>
                <a:cs typeface="+mn-cs"/>
              </a:rPr>
              <a:t>To plan ESSER investments with </a:t>
            </a:r>
            <a:r>
              <a:rPr kumimoji="0" lang="en-US" sz="2000" b="1" i="0" u="sng" strike="noStrike" kern="1200" cap="none" spc="0" normalizeH="0" baseline="0" noProof="0">
                <a:ln>
                  <a:noFill/>
                </a:ln>
                <a:solidFill>
                  <a:srgbClr val="000000"/>
                </a:solidFill>
                <a:effectLst/>
                <a:uLnTx/>
                <a:uFill>
                  <a:solidFill>
                    <a:srgbClr val="FFFFFF">
                      <a:lumMod val="85000"/>
                    </a:srgbClr>
                  </a:solidFill>
                </a:uFill>
                <a:latin typeface="Arial Narrow"/>
                <a:ea typeface="+mn-ea"/>
                <a:cs typeface="+mn-cs"/>
                <a:hlinkClick r:id="rId13"/>
              </a:rPr>
              <a:t>long-term sustainability</a:t>
            </a:r>
            <a:r>
              <a:rPr kumimoji="0" lang="en-US" sz="2000" b="1" i="0" u="sng" strike="noStrike" kern="1200" cap="none" spc="0" normalizeH="0" baseline="0" noProof="0">
                <a:ln>
                  <a:noFill/>
                </a:ln>
                <a:solidFill>
                  <a:srgbClr val="000000"/>
                </a:solidFill>
                <a:effectLst/>
                <a:uLnTx/>
                <a:uFill>
                  <a:solidFill>
                    <a:srgbClr val="FFFFFF"/>
                  </a:solidFill>
                </a:uFill>
                <a:latin typeface="Arial Narrow"/>
                <a:ea typeface="+mn-ea"/>
                <a:cs typeface="+mn-cs"/>
                <a:hlinkClick r:id="rId13"/>
              </a:rPr>
              <a:t> </a:t>
            </a:r>
            <a:r>
              <a:rPr kumimoji="0" lang="en-US" sz="2000" b="0" i="0" u="none" strike="noStrike" kern="1200" cap="none" spc="0" normalizeH="0" baseline="0" noProof="0">
                <a:ln>
                  <a:noFill/>
                </a:ln>
                <a:solidFill>
                  <a:srgbClr val="000000"/>
                </a:solidFill>
                <a:effectLst/>
                <a:uLnTx/>
                <a:uFillTx/>
                <a:latin typeface="Arial Narrow"/>
                <a:ea typeface="+mn-ea"/>
                <a:cs typeface="+mn-cs"/>
              </a:rPr>
              <a:t>in mind…</a:t>
            </a:r>
          </a:p>
        </p:txBody>
      </p:sp>
      <p:grpSp>
        <p:nvGrpSpPr>
          <p:cNvPr id="35" name="Group 34">
            <a:extLst>
              <a:ext uri="{FF2B5EF4-FFF2-40B4-BE49-F238E27FC236}">
                <a16:creationId xmlns:a16="http://schemas.microsoft.com/office/drawing/2014/main" id="{A0E10425-0760-4E2C-B6AC-BC25D47A2F19}"/>
              </a:ext>
            </a:extLst>
          </p:cNvPr>
          <p:cNvGrpSpPr/>
          <p:nvPr/>
        </p:nvGrpSpPr>
        <p:grpSpPr>
          <a:xfrm>
            <a:off x="559342" y="5307968"/>
            <a:ext cx="11276752" cy="1057045"/>
            <a:chOff x="697054" y="2418547"/>
            <a:chExt cx="11291188" cy="1057045"/>
          </a:xfrm>
        </p:grpSpPr>
        <p:grpSp>
          <p:nvGrpSpPr>
            <p:cNvPr id="36" name="Group 35">
              <a:extLst>
                <a:ext uri="{FF2B5EF4-FFF2-40B4-BE49-F238E27FC236}">
                  <a16:creationId xmlns:a16="http://schemas.microsoft.com/office/drawing/2014/main" id="{8F825DAC-B10E-44E8-8C40-E0D67222648A}"/>
                </a:ext>
              </a:extLst>
            </p:cNvPr>
            <p:cNvGrpSpPr/>
            <p:nvPr/>
          </p:nvGrpSpPr>
          <p:grpSpPr>
            <a:xfrm>
              <a:off x="697054" y="2418547"/>
              <a:ext cx="11136373" cy="485352"/>
              <a:chOff x="578503" y="1527593"/>
              <a:chExt cx="11136373" cy="485352"/>
            </a:xfrm>
          </p:grpSpPr>
          <p:grpSp>
            <p:nvGrpSpPr>
              <p:cNvPr id="38" name="Group 37">
                <a:extLst>
                  <a:ext uri="{FF2B5EF4-FFF2-40B4-BE49-F238E27FC236}">
                    <a16:creationId xmlns:a16="http://schemas.microsoft.com/office/drawing/2014/main" id="{BE25482D-C5AC-4E84-B019-430AA59F2844}"/>
                  </a:ext>
                </a:extLst>
              </p:cNvPr>
              <p:cNvGrpSpPr/>
              <p:nvPr/>
            </p:nvGrpSpPr>
            <p:grpSpPr>
              <a:xfrm>
                <a:off x="823866" y="1645802"/>
                <a:ext cx="10891010" cy="292505"/>
                <a:chOff x="1552437" y="1859558"/>
                <a:chExt cx="15018305" cy="384590"/>
              </a:xfrm>
            </p:grpSpPr>
            <p:sp>
              <p:nvSpPr>
                <p:cNvPr id="42" name="Rectangle 41">
                  <a:extLst>
                    <a:ext uri="{FF2B5EF4-FFF2-40B4-BE49-F238E27FC236}">
                      <a16:creationId xmlns:a16="http://schemas.microsoft.com/office/drawing/2014/main" id="{201C31E9-7933-483E-988A-B83AB88BC46C}"/>
                    </a:ext>
                  </a:extLst>
                </p:cNvPr>
                <p:cNvSpPr/>
                <p:nvPr/>
              </p:nvSpPr>
              <p:spPr>
                <a:xfrm>
                  <a:off x="1552437" y="1859558"/>
                  <a:ext cx="14551552" cy="384590"/>
                </a:xfrm>
                <a:prstGeom prst="rect">
                  <a:avLst/>
                </a:prstGeom>
                <a:solidFill>
                  <a:srgbClr val="ECD6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6576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lumMod val="50000"/>
                        </a:srgbClr>
                      </a:solidFill>
                      <a:effectLst/>
                      <a:uLnTx/>
                      <a:uFillTx/>
                      <a:latin typeface="Arial Narrow"/>
                      <a:ea typeface="+mn-ea"/>
                      <a:cs typeface="+mn-cs"/>
                    </a:rPr>
                    <a:t>Define success, measure, and adjust.</a:t>
                  </a:r>
                </a:p>
              </p:txBody>
            </p:sp>
            <p:sp>
              <p:nvSpPr>
                <p:cNvPr id="43" name="Flowchart: Delay 42">
                  <a:extLst>
                    <a:ext uri="{FF2B5EF4-FFF2-40B4-BE49-F238E27FC236}">
                      <a16:creationId xmlns:a16="http://schemas.microsoft.com/office/drawing/2014/main" id="{E93A05EC-10DF-4E83-B545-1E8A94BE6934}"/>
                    </a:ext>
                  </a:extLst>
                </p:cNvPr>
                <p:cNvSpPr/>
                <p:nvPr/>
              </p:nvSpPr>
              <p:spPr>
                <a:xfrm>
                  <a:off x="16059014" y="1859558"/>
                  <a:ext cx="511728" cy="384590"/>
                </a:xfrm>
                <a:prstGeom prst="flowChartDelay">
                  <a:avLst/>
                </a:prstGeom>
                <a:solidFill>
                  <a:srgbClr val="ECD6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grpSp>
          <p:sp>
            <p:nvSpPr>
              <p:cNvPr id="39" name="Oval 38">
                <a:extLst>
                  <a:ext uri="{FF2B5EF4-FFF2-40B4-BE49-F238E27FC236}">
                    <a16:creationId xmlns:a16="http://schemas.microsoft.com/office/drawing/2014/main" id="{C8296108-BD53-4D2D-9DA5-DD0DB5267108}"/>
                  </a:ext>
                </a:extLst>
              </p:cNvPr>
              <p:cNvSpPr>
                <a:spLocks noChangeAspect="1"/>
              </p:cNvSpPr>
              <p:nvPr/>
            </p:nvSpPr>
            <p:spPr>
              <a:xfrm>
                <a:off x="578503" y="1527593"/>
                <a:ext cx="485352" cy="485352"/>
              </a:xfrm>
              <a:prstGeom prst="ellipse">
                <a:avLst/>
              </a:prstGeom>
              <a:solidFill>
                <a:srgbClr val="ECD6E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pic>
            <p:nvPicPr>
              <p:cNvPr id="40" name="Graphic 39" descr="Checkmark with solid fill">
                <a:extLst>
                  <a:ext uri="{FF2B5EF4-FFF2-40B4-BE49-F238E27FC236}">
                    <a16:creationId xmlns:a16="http://schemas.microsoft.com/office/drawing/2014/main" id="{C2F5507A-B43C-418D-B34F-22D67FB3C4C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05219" y="1587361"/>
                <a:ext cx="371097" cy="371097"/>
              </a:xfrm>
              <a:prstGeom prst="rect">
                <a:avLst/>
              </a:prstGeom>
            </p:spPr>
          </p:pic>
        </p:grpSp>
        <p:sp>
          <p:nvSpPr>
            <p:cNvPr id="37" name="TextBox 36">
              <a:extLst>
                <a:ext uri="{FF2B5EF4-FFF2-40B4-BE49-F238E27FC236}">
                  <a16:creationId xmlns:a16="http://schemas.microsoft.com/office/drawing/2014/main" id="{101731EC-A7B0-4708-B047-86E5E4E5648A}"/>
                </a:ext>
              </a:extLst>
            </p:cNvPr>
            <p:cNvSpPr txBox="1"/>
            <p:nvPr/>
          </p:nvSpPr>
          <p:spPr>
            <a:xfrm>
              <a:off x="1259523" y="2829261"/>
              <a:ext cx="1072871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lumMod val="50000"/>
                    </a:srgbClr>
                  </a:solidFill>
                  <a:effectLst/>
                  <a:uLnTx/>
                  <a:uFillTx/>
                  <a:latin typeface="Arial Narrow"/>
                  <a:ea typeface="+mn-ea"/>
                  <a:cs typeface="+mn-cs"/>
                </a:rPr>
                <a:t>Investing in a continuous improvement system is critical for ensuring that strategies evolve and improve over time. For more on this, see </a:t>
              </a:r>
              <a:r>
                <a:rPr kumimoji="0" lang="en-US" sz="1800" b="1" i="0" u="sng" strike="noStrike" kern="1200" cap="none" spc="0" normalizeH="0" baseline="0" noProof="0" dirty="0">
                  <a:ln>
                    <a:noFill/>
                  </a:ln>
                  <a:solidFill>
                    <a:srgbClr val="FFFFFF">
                      <a:lumMod val="50000"/>
                    </a:srgbClr>
                  </a:solidFill>
                  <a:effectLst/>
                  <a:uLnTx/>
                  <a:uFill>
                    <a:solidFill>
                      <a:srgbClr val="FFFFFF">
                        <a:lumMod val="85000"/>
                      </a:srgbClr>
                    </a:solidFill>
                  </a:uFill>
                  <a:latin typeface="Arial Narrow"/>
                  <a:ea typeface="+mn-ea"/>
                  <a:cs typeface="+mn-cs"/>
                  <a:hlinkClick r:id="rId16"/>
                </a:rPr>
                <a:t>Uncharted Waters</a:t>
              </a:r>
              <a:r>
                <a:rPr kumimoji="0" lang="en-US" sz="1800" b="0" i="0" u="none" strike="noStrike" kern="1200" cap="none" spc="0" normalizeH="0" baseline="0" noProof="0" dirty="0">
                  <a:ln>
                    <a:noFill/>
                  </a:ln>
                  <a:solidFill>
                    <a:srgbClr val="FFFFFF">
                      <a:lumMod val="50000"/>
                    </a:srgbClr>
                  </a:solidFill>
                  <a:effectLst/>
                  <a:uLnTx/>
                  <a:uFillTx/>
                  <a:latin typeface="Arial Narrow"/>
                  <a:ea typeface="+mn-ea"/>
                  <a:cs typeface="+mn-cs"/>
                </a:rPr>
                <a:t>.</a:t>
              </a:r>
            </a:p>
          </p:txBody>
        </p:sp>
      </p:grpSp>
      <p:sp>
        <p:nvSpPr>
          <p:cNvPr id="52" name="Google Shape;548;p141">
            <a:extLst>
              <a:ext uri="{FF2B5EF4-FFF2-40B4-BE49-F238E27FC236}">
                <a16:creationId xmlns:a16="http://schemas.microsoft.com/office/drawing/2014/main" id="{86BA3F14-0080-4062-8889-958F0E194230}"/>
              </a:ext>
            </a:extLst>
          </p:cNvPr>
          <p:cNvSpPr txBox="1"/>
          <p:nvPr/>
        </p:nvSpPr>
        <p:spPr>
          <a:xfrm>
            <a:off x="3176" y="6535896"/>
            <a:ext cx="7494900" cy="3651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200"/>
              <a:buFont typeface="Arial"/>
              <a:buNone/>
              <a:tabLst/>
              <a:defRPr/>
            </a:pPr>
            <a:r>
              <a:rPr kumimoji="0" lang="en-US" sz="1200" b="0" i="1" u="none" strike="noStrike" kern="1200" cap="none" spc="0" normalizeH="0" baseline="0" noProof="0" dirty="0">
                <a:ln>
                  <a:noFill/>
                </a:ln>
                <a:solidFill>
                  <a:srgbClr val="7F7F7F"/>
                </a:solidFill>
                <a:effectLst/>
                <a:uLnTx/>
                <a:uFillTx/>
                <a:latin typeface="Arial Narrow"/>
                <a:ea typeface="Arial Narrow"/>
                <a:cs typeface="Arial Narrow"/>
                <a:sym typeface="Arial Narrow"/>
              </a:rPr>
              <a:t>Source: ERS</a:t>
            </a:r>
            <a:endParaRPr kumimoji="0" sz="1200" b="0" i="1" u="none" strike="noStrike" kern="1200" cap="none" spc="0" normalizeH="0" baseline="0" noProof="0" dirty="0">
              <a:ln>
                <a:noFill/>
              </a:ln>
              <a:solidFill>
                <a:srgbClr val="7F7F7F"/>
              </a:solidFill>
              <a:effectLst/>
              <a:uLnTx/>
              <a:uFillTx/>
              <a:latin typeface="Arial Narrow"/>
              <a:ea typeface="Arial Narrow"/>
              <a:cs typeface="Arial Narrow"/>
              <a:sym typeface="Arial Narrow"/>
            </a:endParaRPr>
          </a:p>
        </p:txBody>
      </p:sp>
    </p:spTree>
    <p:extLst>
      <p:ext uri="{BB962C8B-B14F-4D97-AF65-F5344CB8AC3E}">
        <p14:creationId xmlns:p14="http://schemas.microsoft.com/office/powerpoint/2010/main" val="2939098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FFCC05B-FCAD-475F-9F7B-75E3864209E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9634" name="think-cell Slide" r:id="rId5" imgW="473" imgH="473" progId="TCLayout.ActiveDocument.1">
                  <p:embed/>
                </p:oleObj>
              </mc:Choice>
              <mc:Fallback>
                <p:oleObj name="think-cell Slide" r:id="rId5" imgW="473" imgH="473" progId="TCLayout.ActiveDocument.1">
                  <p:embed/>
                  <p:pic>
                    <p:nvPicPr>
                      <p:cNvPr id="2" name="Object 1" hidden="1">
                        <a:extLst>
                          <a:ext uri="{FF2B5EF4-FFF2-40B4-BE49-F238E27FC236}">
                            <a16:creationId xmlns:a16="http://schemas.microsoft.com/office/drawing/2014/main" id="{0FFCC05B-FCAD-475F-9F7B-75E3864209E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97" name="Google Shape;297;p40"/>
          <p:cNvSpPr txBox="1">
            <a:spLocks noGrp="1"/>
          </p:cNvSpPr>
          <p:nvPr>
            <p:ph type="sldNum" sz="quarter" idx="4"/>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srgbClr val="000000">
                    <a:tint val="75000"/>
                  </a:srgbClr>
                </a:solidFill>
                <a:effectLst/>
                <a:uLnTx/>
                <a:uFillTx/>
                <a:latin typeface="Arial Narrow" panose="020B0604020202020204" pitchFamily="34" charset="0"/>
                <a:ea typeface="+mn-ea"/>
                <a:cs typeface="Arial Narrow" panose="020B0604020202020204" pitchFamily="34" charset="0"/>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200" b="0" i="0" u="none" strike="noStrike" kern="1200" cap="none" spc="0" normalizeH="0" baseline="0" noProof="0">
              <a:ln>
                <a:noFill/>
              </a:ln>
              <a:solidFill>
                <a:srgbClr val="000000">
                  <a:tint val="75000"/>
                </a:srgbClr>
              </a:solidFill>
              <a:effectLst/>
              <a:uLnTx/>
              <a:uFillTx/>
              <a:latin typeface="Arial Narrow" panose="020B0604020202020204" pitchFamily="34" charset="0"/>
              <a:ea typeface="+mn-ea"/>
              <a:cs typeface="Arial Narrow" panose="020B0604020202020204" pitchFamily="34" charset="0"/>
            </a:endParaRPr>
          </a:p>
        </p:txBody>
      </p:sp>
      <p:cxnSp>
        <p:nvCxnSpPr>
          <p:cNvPr id="17" name="Straight Connector 16">
            <a:extLst>
              <a:ext uri="{FF2B5EF4-FFF2-40B4-BE49-F238E27FC236}">
                <a16:creationId xmlns:a16="http://schemas.microsoft.com/office/drawing/2014/main" id="{59A9028D-495A-4F06-9FE1-45A76FCAD4A1}"/>
              </a:ext>
            </a:extLst>
          </p:cNvPr>
          <p:cNvCxnSpPr>
            <a:cxnSpLocks/>
          </p:cNvCxnSpPr>
          <p:nvPr/>
        </p:nvCxnSpPr>
        <p:spPr>
          <a:xfrm>
            <a:off x="527813" y="1692049"/>
            <a:ext cx="11297851" cy="28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465637D-DB02-4D61-9B47-AA3B88B8261C}"/>
              </a:ext>
            </a:extLst>
          </p:cNvPr>
          <p:cNvSpPr/>
          <p:nvPr/>
        </p:nvSpPr>
        <p:spPr>
          <a:xfrm>
            <a:off x="7196866" y="1941097"/>
            <a:ext cx="1127258" cy="731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31" name="Rectangle 30">
            <a:extLst>
              <a:ext uri="{FF2B5EF4-FFF2-40B4-BE49-F238E27FC236}">
                <a16:creationId xmlns:a16="http://schemas.microsoft.com/office/drawing/2014/main" id="{296AF9E4-B7F6-4361-AE69-3FF685E0CA3C}"/>
              </a:ext>
            </a:extLst>
          </p:cNvPr>
          <p:cNvSpPr/>
          <p:nvPr/>
        </p:nvSpPr>
        <p:spPr>
          <a:xfrm>
            <a:off x="9959686" y="5383761"/>
            <a:ext cx="1127258" cy="731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graphicFrame>
        <p:nvGraphicFramePr>
          <p:cNvPr id="3" name="Table 3">
            <a:extLst>
              <a:ext uri="{FF2B5EF4-FFF2-40B4-BE49-F238E27FC236}">
                <a16:creationId xmlns:a16="http://schemas.microsoft.com/office/drawing/2014/main" id="{8EB92E22-99D4-4E5D-8193-A61F1AA43367}"/>
              </a:ext>
            </a:extLst>
          </p:cNvPr>
          <p:cNvGraphicFramePr>
            <a:graphicFrameLocks noGrp="1"/>
          </p:cNvGraphicFramePr>
          <p:nvPr/>
        </p:nvGraphicFramePr>
        <p:xfrm>
          <a:off x="1480580" y="2089176"/>
          <a:ext cx="10373644" cy="4380173"/>
        </p:xfrm>
        <a:graphic>
          <a:graphicData uri="http://schemas.openxmlformats.org/drawingml/2006/table">
            <a:tbl>
              <a:tblPr firstRow="1" bandRow="1">
                <a:tableStyleId>{5C22544A-7EE6-4342-B048-85BDC9FD1C3A}</a:tableStyleId>
              </a:tblPr>
              <a:tblGrid>
                <a:gridCol w="10373644">
                  <a:extLst>
                    <a:ext uri="{9D8B030D-6E8A-4147-A177-3AD203B41FA5}">
                      <a16:colId xmlns:a16="http://schemas.microsoft.com/office/drawing/2014/main" val="3116033255"/>
                    </a:ext>
                  </a:extLst>
                </a:gridCol>
              </a:tblGrid>
              <a:tr h="753053">
                <a:tc>
                  <a:txBody>
                    <a:bodyPr/>
                    <a:lstStyle/>
                    <a:p>
                      <a:r>
                        <a:rPr lang="en-US" sz="2000" b="1" dirty="0">
                          <a:solidFill>
                            <a:schemeClr val="tx1"/>
                          </a:solidFill>
                        </a:rPr>
                        <a:t>Content-Expert Roles</a:t>
                      </a:r>
                    </a:p>
                    <a:p>
                      <a:r>
                        <a:rPr lang="en-US" sz="2000" b="0" dirty="0">
                          <a:solidFill>
                            <a:schemeClr val="tx1"/>
                          </a:solidFill>
                        </a:rPr>
                        <a:t>What new and/or existing roles are best for supporting professional learning and collaboration?</a:t>
                      </a:r>
                    </a:p>
                    <a:p>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8413287"/>
                  </a:ext>
                </a:extLst>
              </a:tr>
              <a:tr h="753053">
                <a:tc>
                  <a:txBody>
                    <a:bodyPr/>
                    <a:lstStyle/>
                    <a:p>
                      <a:r>
                        <a:rPr lang="en-US" sz="2000" b="1" dirty="0">
                          <a:solidFill>
                            <a:schemeClr val="tx1"/>
                          </a:solidFill>
                        </a:rPr>
                        <a:t>Dedicated Time for Professional Learning and Collaboration</a:t>
                      </a:r>
                    </a:p>
                    <a:p>
                      <a:r>
                        <a:rPr lang="en-US" sz="2000" b="0" dirty="0">
                          <a:solidFill>
                            <a:schemeClr val="tx1"/>
                          </a:solidFill>
                        </a:rPr>
                        <a:t>How will we find sufficient time for professional learning and collaboration while protecting individual planning time? How will we minimize tradeoffs?</a:t>
                      </a:r>
                    </a:p>
                    <a:p>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4934511"/>
                  </a:ext>
                </a:extLst>
              </a:tr>
              <a:tr h="753053">
                <a:tc>
                  <a:txBody>
                    <a:bodyPr/>
                    <a:lstStyle/>
                    <a:p>
                      <a:r>
                        <a:rPr lang="en-US" sz="2000" b="1" dirty="0">
                          <a:solidFill>
                            <a:schemeClr val="tx1"/>
                          </a:solidFill>
                        </a:rPr>
                        <a:t>High-Quality, Aligned Materials</a:t>
                      </a:r>
                    </a:p>
                    <a:p>
                      <a:r>
                        <a:rPr lang="en-US" sz="2000" b="0" dirty="0">
                          <a:solidFill>
                            <a:schemeClr val="tx1"/>
                          </a:solidFill>
                        </a:rPr>
                        <a:t>High-quality instructional materials and assessments are the basis of any strong, curriculum-connected professional learning. Depending on the current state of your district’s materials, what investment is needed?</a:t>
                      </a:r>
                    </a:p>
                    <a:p>
                      <a:endParaRPr lang="en-US" sz="20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300949"/>
                  </a:ext>
                </a:extLst>
              </a:tr>
              <a:tr h="753053">
                <a:tc>
                  <a:txBody>
                    <a:bodyPr/>
                    <a:lstStyle/>
                    <a:p>
                      <a:r>
                        <a:rPr lang="en-US" sz="2000" b="1" dirty="0">
                          <a:solidFill>
                            <a:schemeClr val="tx1"/>
                          </a:solidFill>
                        </a:rPr>
                        <a:t>Program Development and Management</a:t>
                      </a:r>
                    </a:p>
                    <a:p>
                      <a:r>
                        <a:rPr lang="en-US" sz="2000" b="0" dirty="0">
                          <a:solidFill>
                            <a:schemeClr val="tx1"/>
                          </a:solidFill>
                        </a:rPr>
                        <a:t>What investments must be made in developing, managing, and monitoring the program?</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701837"/>
                  </a:ext>
                </a:extLst>
              </a:tr>
            </a:tbl>
          </a:graphicData>
        </a:graphic>
      </p:graphicFrame>
      <p:pic>
        <p:nvPicPr>
          <p:cNvPr id="10" name="Graphic 9" descr="Books with solid fill">
            <a:extLst>
              <a:ext uri="{FF2B5EF4-FFF2-40B4-BE49-F238E27FC236}">
                <a16:creationId xmlns:a16="http://schemas.microsoft.com/office/drawing/2014/main" id="{8E7E032D-9042-4BCB-BBA2-C4C34ADEA2E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0935" y="4482641"/>
            <a:ext cx="569167" cy="569167"/>
          </a:xfrm>
          <a:prstGeom prst="rect">
            <a:avLst/>
          </a:prstGeom>
        </p:spPr>
      </p:pic>
      <p:pic>
        <p:nvPicPr>
          <p:cNvPr id="24" name="Picture 23" descr="Logo, icon&#10;&#10;Description automatically generated">
            <a:extLst>
              <a:ext uri="{FF2B5EF4-FFF2-40B4-BE49-F238E27FC236}">
                <a16:creationId xmlns:a16="http://schemas.microsoft.com/office/drawing/2014/main" id="{231BFA6F-F122-46D9-9034-0D222454A98B}"/>
              </a:ext>
            </a:extLst>
          </p:cNvPr>
          <p:cNvPicPr>
            <a:picLocks noChangeAspect="1"/>
          </p:cNvPicPr>
          <p:nvPr/>
        </p:nvPicPr>
        <p:blipFill>
          <a:blip r:embed="rId9">
            <a:biLevel thresh="25000"/>
          </a:blip>
          <a:stretch>
            <a:fillRect/>
          </a:stretch>
        </p:blipFill>
        <p:spPr>
          <a:xfrm>
            <a:off x="175477" y="6523114"/>
            <a:ext cx="463763" cy="328035"/>
          </a:xfrm>
          <a:prstGeom prst="rect">
            <a:avLst/>
          </a:prstGeom>
        </p:spPr>
      </p:pic>
      <p:pic>
        <p:nvPicPr>
          <p:cNvPr id="7" name="Graphic 6" descr="Clock with solid fill">
            <a:extLst>
              <a:ext uri="{FF2B5EF4-FFF2-40B4-BE49-F238E27FC236}">
                <a16:creationId xmlns:a16="http://schemas.microsoft.com/office/drawing/2014/main" id="{DA44B8B6-45DF-463E-8034-D95AF29716D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36503" y="3220580"/>
            <a:ext cx="632356" cy="632356"/>
          </a:xfrm>
          <a:prstGeom prst="rect">
            <a:avLst/>
          </a:prstGeom>
        </p:spPr>
      </p:pic>
      <p:pic>
        <p:nvPicPr>
          <p:cNvPr id="9" name="Graphic 8" descr="Research with solid fill">
            <a:extLst>
              <a:ext uri="{FF2B5EF4-FFF2-40B4-BE49-F238E27FC236}">
                <a16:creationId xmlns:a16="http://schemas.microsoft.com/office/drawing/2014/main" id="{87EEC3B6-88B8-46BE-B9CB-BD41CC96FEC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688566" y="5721566"/>
            <a:ext cx="622084" cy="622084"/>
          </a:xfrm>
          <a:prstGeom prst="rect">
            <a:avLst/>
          </a:prstGeom>
        </p:spPr>
      </p:pic>
      <p:pic>
        <p:nvPicPr>
          <p:cNvPr id="5" name="Graphic 4" descr="User with solid fill">
            <a:extLst>
              <a:ext uri="{FF2B5EF4-FFF2-40B4-BE49-F238E27FC236}">
                <a16:creationId xmlns:a16="http://schemas.microsoft.com/office/drawing/2014/main" id="{0DB7C468-7D80-4B3C-BA0A-786722933FD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636503" y="2102225"/>
            <a:ext cx="714819" cy="714819"/>
          </a:xfrm>
          <a:prstGeom prst="rect">
            <a:avLst/>
          </a:prstGeom>
        </p:spPr>
      </p:pic>
      <p:sp>
        <p:nvSpPr>
          <p:cNvPr id="16" name="Google Shape;298;p40">
            <a:extLst>
              <a:ext uri="{FF2B5EF4-FFF2-40B4-BE49-F238E27FC236}">
                <a16:creationId xmlns:a16="http://schemas.microsoft.com/office/drawing/2014/main" id="{56FF9381-86A5-4092-B4D5-86C5C22BC8A2}"/>
              </a:ext>
            </a:extLst>
          </p:cNvPr>
          <p:cNvSpPr txBox="1">
            <a:spLocks/>
          </p:cNvSpPr>
          <p:nvPr/>
        </p:nvSpPr>
        <p:spPr>
          <a:xfrm>
            <a:off x="984143" y="609619"/>
            <a:ext cx="10877589" cy="1045077"/>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b="1" i="0" kern="1200">
                <a:solidFill>
                  <a:schemeClr val="tx1"/>
                </a:solidFill>
                <a:latin typeface="Arial Narrow" panose="020B0604020202020204" pitchFamily="34" charset="0"/>
                <a:ea typeface="+mj-ea"/>
                <a:cs typeface="Arial Narrow"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US" sz="2800" b="0" i="0" u="none" strike="noStrike" kern="1200" cap="none" spc="0" normalizeH="0" baseline="0" noProof="0">
                <a:ln>
                  <a:noFill/>
                </a:ln>
                <a:solidFill>
                  <a:srgbClr val="000000"/>
                </a:solidFill>
                <a:effectLst/>
                <a:uLnTx/>
                <a:uFillTx/>
                <a:latin typeface="Arial Narrow" panose="020B0604020202020204" pitchFamily="34" charset="0"/>
                <a:ea typeface="+mj-ea"/>
                <a:cs typeface="Arial Narrow" panose="020B0604020202020204" pitchFamily="34" charset="0"/>
              </a:rPr>
              <a:t>To invest sustainably, districts and schools will need to size the </a:t>
            </a:r>
            <a:r>
              <a:rPr kumimoji="0" lang="en-US" sz="2800" b="0" i="1" u="none" strike="noStrike" kern="1200" cap="none" spc="0" normalizeH="0" baseline="0" noProof="0">
                <a:ln>
                  <a:noFill/>
                </a:ln>
                <a:solidFill>
                  <a:srgbClr val="000000"/>
                </a:solidFill>
                <a:effectLst/>
                <a:uLnTx/>
                <a:uFillTx/>
                <a:latin typeface="Arial Narrow" panose="020B0604020202020204" pitchFamily="34" charset="0"/>
                <a:ea typeface="+mj-ea"/>
                <a:cs typeface="Arial Narrow" panose="020B0604020202020204" pitchFamily="34" charset="0"/>
              </a:rPr>
              <a:t>full </a:t>
            </a:r>
            <a:r>
              <a:rPr kumimoji="0" lang="en-US" sz="2800" b="0" i="0" u="none" strike="noStrike" kern="1200" cap="none" spc="0" normalizeH="0" baseline="0" noProof="0">
                <a:ln>
                  <a:noFill/>
                </a:ln>
                <a:solidFill>
                  <a:srgbClr val="000000"/>
                </a:solidFill>
                <a:effectLst/>
                <a:uLnTx/>
                <a:uFillTx/>
                <a:latin typeface="Arial Narrow" panose="020B0604020202020204" pitchFamily="34" charset="0"/>
                <a:ea typeface="+mj-ea"/>
                <a:cs typeface="Arial Narrow" panose="020B0604020202020204" pitchFamily="34" charset="0"/>
              </a:rPr>
              <a:t>cost of key components of their approach to professional learning and collaboration.</a:t>
            </a:r>
          </a:p>
        </p:txBody>
      </p:sp>
      <p:grpSp>
        <p:nvGrpSpPr>
          <p:cNvPr id="19" name="Group 18">
            <a:extLst>
              <a:ext uri="{FF2B5EF4-FFF2-40B4-BE49-F238E27FC236}">
                <a16:creationId xmlns:a16="http://schemas.microsoft.com/office/drawing/2014/main" id="{BF5E92E2-5FEF-44AD-A438-065411E3AA8B}"/>
              </a:ext>
            </a:extLst>
          </p:cNvPr>
          <p:cNvGrpSpPr/>
          <p:nvPr/>
        </p:nvGrpSpPr>
        <p:grpSpPr>
          <a:xfrm>
            <a:off x="527813" y="208052"/>
            <a:ext cx="11136373" cy="485352"/>
            <a:chOff x="578503" y="1527593"/>
            <a:chExt cx="11136373" cy="485352"/>
          </a:xfrm>
        </p:grpSpPr>
        <p:grpSp>
          <p:nvGrpSpPr>
            <p:cNvPr id="20" name="Group 19">
              <a:extLst>
                <a:ext uri="{FF2B5EF4-FFF2-40B4-BE49-F238E27FC236}">
                  <a16:creationId xmlns:a16="http://schemas.microsoft.com/office/drawing/2014/main" id="{C83C8E0F-B427-4F6D-810B-94AA95E9AF0A}"/>
                </a:ext>
              </a:extLst>
            </p:cNvPr>
            <p:cNvGrpSpPr/>
            <p:nvPr/>
          </p:nvGrpSpPr>
          <p:grpSpPr>
            <a:xfrm>
              <a:off x="823866" y="1645802"/>
              <a:ext cx="10891010" cy="292505"/>
              <a:chOff x="1552437" y="1859558"/>
              <a:chExt cx="15018305" cy="384590"/>
            </a:xfrm>
          </p:grpSpPr>
          <p:sp>
            <p:nvSpPr>
              <p:cNvPr id="26" name="Rectangle 25">
                <a:extLst>
                  <a:ext uri="{FF2B5EF4-FFF2-40B4-BE49-F238E27FC236}">
                    <a16:creationId xmlns:a16="http://schemas.microsoft.com/office/drawing/2014/main" id="{9691C8F0-D123-4BE2-9EE8-2A805B6674CB}"/>
                  </a:ext>
                </a:extLst>
              </p:cNvPr>
              <p:cNvSpPr/>
              <p:nvPr/>
            </p:nvSpPr>
            <p:spPr>
              <a:xfrm>
                <a:off x="1552437" y="1859558"/>
                <a:ext cx="14551552" cy="38459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6576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a:ea typeface="+mn-ea"/>
                    <a:cs typeface="+mn-cs"/>
                  </a:rPr>
                  <a:t>Size the full cost of implementing strategies over time.</a:t>
                </a:r>
              </a:p>
            </p:txBody>
          </p:sp>
          <p:sp>
            <p:nvSpPr>
              <p:cNvPr id="27" name="Flowchart: Delay 26">
                <a:extLst>
                  <a:ext uri="{FF2B5EF4-FFF2-40B4-BE49-F238E27FC236}">
                    <a16:creationId xmlns:a16="http://schemas.microsoft.com/office/drawing/2014/main" id="{F76ACAE6-3F70-4471-B0E4-2B9B65F03F9D}"/>
                  </a:ext>
                </a:extLst>
              </p:cNvPr>
              <p:cNvSpPr/>
              <p:nvPr/>
            </p:nvSpPr>
            <p:spPr>
              <a:xfrm>
                <a:off x="16059014" y="1859558"/>
                <a:ext cx="511728" cy="384590"/>
              </a:xfrm>
              <a:prstGeom prst="flowChartDelay">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grpSp>
        <p:sp>
          <p:nvSpPr>
            <p:cNvPr id="21" name="Oval 20">
              <a:extLst>
                <a:ext uri="{FF2B5EF4-FFF2-40B4-BE49-F238E27FC236}">
                  <a16:creationId xmlns:a16="http://schemas.microsoft.com/office/drawing/2014/main" id="{40801C7B-6048-4419-A6E2-FCE76E6B6CE1}"/>
                </a:ext>
              </a:extLst>
            </p:cNvPr>
            <p:cNvSpPr>
              <a:spLocks noChangeAspect="1"/>
            </p:cNvSpPr>
            <p:nvPr/>
          </p:nvSpPr>
          <p:spPr>
            <a:xfrm>
              <a:off x="578503" y="1527593"/>
              <a:ext cx="485352" cy="485352"/>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pic>
          <p:nvPicPr>
            <p:cNvPr id="25" name="Graphic 24" descr="Checkmark with solid fill">
              <a:extLst>
                <a:ext uri="{FF2B5EF4-FFF2-40B4-BE49-F238E27FC236}">
                  <a16:creationId xmlns:a16="http://schemas.microsoft.com/office/drawing/2014/main" id="{D8A89EFC-759A-4E94-ADA6-1A8341BE054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638317" y="1580680"/>
              <a:ext cx="371097" cy="371097"/>
            </a:xfrm>
            <a:prstGeom prst="rect">
              <a:avLst/>
            </a:prstGeom>
          </p:spPr>
        </p:pic>
      </p:grpSp>
      <p:sp>
        <p:nvSpPr>
          <p:cNvPr id="28" name="Google Shape;548;p141">
            <a:extLst>
              <a:ext uri="{FF2B5EF4-FFF2-40B4-BE49-F238E27FC236}">
                <a16:creationId xmlns:a16="http://schemas.microsoft.com/office/drawing/2014/main" id="{7D1697BA-58BF-41E8-AB8E-0127DB2DC701}"/>
              </a:ext>
            </a:extLst>
          </p:cNvPr>
          <p:cNvSpPr txBox="1"/>
          <p:nvPr/>
        </p:nvSpPr>
        <p:spPr>
          <a:xfrm>
            <a:off x="3176" y="6535896"/>
            <a:ext cx="7494900" cy="3651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200"/>
              <a:buFont typeface="Arial"/>
              <a:buNone/>
              <a:tabLst/>
              <a:defRPr/>
            </a:pPr>
            <a:r>
              <a:rPr kumimoji="0" lang="en-US" sz="1200" b="0" i="1" u="none" strike="noStrike" kern="1200" cap="none" spc="0" normalizeH="0" baseline="0" noProof="0" dirty="0">
                <a:ln>
                  <a:noFill/>
                </a:ln>
                <a:solidFill>
                  <a:srgbClr val="7F7F7F"/>
                </a:solidFill>
                <a:effectLst/>
                <a:uLnTx/>
                <a:uFillTx/>
                <a:latin typeface="Arial Narrow"/>
                <a:ea typeface="Arial Narrow"/>
                <a:cs typeface="Arial Narrow"/>
                <a:sym typeface="Arial Narrow"/>
              </a:rPr>
              <a:t>Source: ERS</a:t>
            </a:r>
            <a:endParaRPr kumimoji="0" sz="1200" b="0" i="1" u="none" strike="noStrike" kern="1200" cap="none" spc="0" normalizeH="0" baseline="0" noProof="0" dirty="0">
              <a:ln>
                <a:noFill/>
              </a:ln>
              <a:solidFill>
                <a:srgbClr val="7F7F7F"/>
              </a:solidFill>
              <a:effectLst/>
              <a:uLnTx/>
              <a:uFillTx/>
              <a:latin typeface="Arial Narrow"/>
              <a:ea typeface="Arial Narrow"/>
              <a:cs typeface="Arial Narrow"/>
              <a:sym typeface="Arial Narrow"/>
            </a:endParaRPr>
          </a:p>
        </p:txBody>
      </p:sp>
    </p:spTree>
    <p:extLst>
      <p:ext uri="{BB962C8B-B14F-4D97-AF65-F5344CB8AC3E}">
        <p14:creationId xmlns:p14="http://schemas.microsoft.com/office/powerpoint/2010/main" val="2396742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6C9B8A6-3AA0-402F-98F5-A1F6A2030399}"/>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0658" name="think-cell Slide" r:id="rId5" imgW="384" imgH="384" progId="TCLayout.ActiveDocument.1">
                  <p:embed/>
                </p:oleObj>
              </mc:Choice>
              <mc:Fallback>
                <p:oleObj name="think-cell Slide" r:id="rId5" imgW="384" imgH="384" progId="TCLayout.ActiveDocument.1">
                  <p:embed/>
                  <p:pic>
                    <p:nvPicPr>
                      <p:cNvPr id="2" name="Object 1" hidden="1">
                        <a:extLst>
                          <a:ext uri="{FF2B5EF4-FFF2-40B4-BE49-F238E27FC236}">
                            <a16:creationId xmlns:a16="http://schemas.microsoft.com/office/drawing/2014/main" id="{06C9B8A6-3AA0-402F-98F5-A1F6A203039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97" name="Google Shape;297;p40"/>
          <p:cNvSpPr txBox="1">
            <a:spLocks noGrp="1"/>
          </p:cNvSpPr>
          <p:nvPr>
            <p:ph type="sldNum" sz="quarter" idx="4"/>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srgbClr val="000000">
                    <a:tint val="75000"/>
                  </a:srgbClr>
                </a:solidFill>
                <a:effectLst/>
                <a:uLnTx/>
                <a:uFillTx/>
                <a:latin typeface="Arial Narrow" panose="020B0604020202020204" pitchFamily="34" charset="0"/>
                <a:ea typeface="+mn-ea"/>
                <a:cs typeface="Arial Narrow" panose="020B0604020202020204" pitchFamily="34" charset="0"/>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200" b="0" i="0" u="none" strike="noStrike" kern="1200" cap="none" spc="0" normalizeH="0" baseline="0" noProof="0">
              <a:ln>
                <a:noFill/>
              </a:ln>
              <a:solidFill>
                <a:srgbClr val="000000">
                  <a:tint val="75000"/>
                </a:srgbClr>
              </a:solidFill>
              <a:effectLst/>
              <a:uLnTx/>
              <a:uFillTx/>
              <a:latin typeface="Arial Narrow" panose="020B0604020202020204" pitchFamily="34" charset="0"/>
              <a:ea typeface="+mn-ea"/>
              <a:cs typeface="Arial Narrow" panose="020B0604020202020204" pitchFamily="34" charset="0"/>
            </a:endParaRPr>
          </a:p>
        </p:txBody>
      </p:sp>
      <p:cxnSp>
        <p:nvCxnSpPr>
          <p:cNvPr id="17" name="Straight Connector 16">
            <a:extLst>
              <a:ext uri="{FF2B5EF4-FFF2-40B4-BE49-F238E27FC236}">
                <a16:creationId xmlns:a16="http://schemas.microsoft.com/office/drawing/2014/main" id="{59A9028D-495A-4F06-9FE1-45A76FCAD4A1}"/>
              </a:ext>
            </a:extLst>
          </p:cNvPr>
          <p:cNvCxnSpPr>
            <a:cxnSpLocks/>
          </p:cNvCxnSpPr>
          <p:nvPr/>
        </p:nvCxnSpPr>
        <p:spPr>
          <a:xfrm>
            <a:off x="554560" y="1582826"/>
            <a:ext cx="11297851" cy="28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465637D-DB02-4D61-9B47-AA3B88B8261C}"/>
              </a:ext>
            </a:extLst>
          </p:cNvPr>
          <p:cNvSpPr/>
          <p:nvPr/>
        </p:nvSpPr>
        <p:spPr>
          <a:xfrm>
            <a:off x="7196866" y="1941097"/>
            <a:ext cx="1127258" cy="731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31" name="Rectangle 30">
            <a:extLst>
              <a:ext uri="{FF2B5EF4-FFF2-40B4-BE49-F238E27FC236}">
                <a16:creationId xmlns:a16="http://schemas.microsoft.com/office/drawing/2014/main" id="{296AF9E4-B7F6-4361-AE69-3FF685E0CA3C}"/>
              </a:ext>
            </a:extLst>
          </p:cNvPr>
          <p:cNvSpPr/>
          <p:nvPr/>
        </p:nvSpPr>
        <p:spPr>
          <a:xfrm>
            <a:off x="9959686" y="5383761"/>
            <a:ext cx="1127258" cy="731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graphicFrame>
        <p:nvGraphicFramePr>
          <p:cNvPr id="3" name="Table 3">
            <a:extLst>
              <a:ext uri="{FF2B5EF4-FFF2-40B4-BE49-F238E27FC236}">
                <a16:creationId xmlns:a16="http://schemas.microsoft.com/office/drawing/2014/main" id="{8EB92E22-99D4-4E5D-8193-A61F1AA43367}"/>
              </a:ext>
            </a:extLst>
          </p:cNvPr>
          <p:cNvGraphicFramePr>
            <a:graphicFrameLocks noGrp="1"/>
          </p:cNvGraphicFramePr>
          <p:nvPr/>
        </p:nvGraphicFramePr>
        <p:xfrm>
          <a:off x="1344217" y="2063691"/>
          <a:ext cx="3278275" cy="3834480"/>
        </p:xfrm>
        <a:graphic>
          <a:graphicData uri="http://schemas.openxmlformats.org/drawingml/2006/table">
            <a:tbl>
              <a:tblPr firstRow="1" bandRow="1">
                <a:tableStyleId>{5C22544A-7EE6-4342-B048-85BDC9FD1C3A}</a:tableStyleId>
              </a:tblPr>
              <a:tblGrid>
                <a:gridCol w="3278275">
                  <a:extLst>
                    <a:ext uri="{9D8B030D-6E8A-4147-A177-3AD203B41FA5}">
                      <a16:colId xmlns:a16="http://schemas.microsoft.com/office/drawing/2014/main" val="3116033255"/>
                    </a:ext>
                  </a:extLst>
                </a:gridCol>
              </a:tblGrid>
              <a:tr h="958620">
                <a:tc>
                  <a:txBody>
                    <a:bodyPr/>
                    <a:lstStyle/>
                    <a:p>
                      <a:r>
                        <a:rPr lang="en-US" sz="1600" b="1" dirty="0">
                          <a:solidFill>
                            <a:schemeClr val="tx1"/>
                          </a:solidFill>
                        </a:rPr>
                        <a:t>Content-Expert Roles</a:t>
                      </a: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74934511"/>
                  </a:ext>
                </a:extLst>
              </a:tr>
              <a:tr h="958620">
                <a:tc>
                  <a:txBody>
                    <a:bodyPr/>
                    <a:lstStyle/>
                    <a:p>
                      <a:r>
                        <a:rPr lang="en-US" sz="1600" b="1" dirty="0">
                          <a:solidFill>
                            <a:schemeClr val="tx1"/>
                          </a:solidFill>
                        </a:rPr>
                        <a:t>Dedicated Time for Professional Learning and Collaboration</a:t>
                      </a: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1429034"/>
                  </a:ext>
                </a:extLst>
              </a:tr>
              <a:tr h="958620">
                <a:tc>
                  <a:txBody>
                    <a:bodyPr/>
                    <a:lstStyle/>
                    <a:p>
                      <a:r>
                        <a:rPr lang="en-US" sz="1600" b="1">
                          <a:solidFill>
                            <a:schemeClr val="tx1"/>
                          </a:solidFill>
                        </a:rPr>
                        <a:t>High-Quality, Aligned Materials</a:t>
                      </a: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9525735"/>
                  </a:ext>
                </a:extLst>
              </a:tr>
              <a:tr h="958620">
                <a:tc>
                  <a:txBody>
                    <a:bodyPr/>
                    <a:lstStyle/>
                    <a:p>
                      <a:r>
                        <a:rPr lang="en-US" sz="1600" b="1" dirty="0">
                          <a:solidFill>
                            <a:schemeClr val="tx1"/>
                          </a:solidFill>
                        </a:rPr>
                        <a:t>Program Development and Management</a:t>
                      </a:r>
                    </a:p>
                  </a:txBody>
                  <a:tcPr anchor="ctr">
                    <a:lnL w="12700" cap="flat" cmpd="sng" algn="ctr">
                      <a:noFill/>
                      <a:prstDash val="sysDot"/>
                      <a:round/>
                      <a:headEnd type="none" w="med" len="med"/>
                      <a:tailEnd type="none" w="med" len="med"/>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w="12700" cap="flat" cmpd="sng" algn="ctr">
                      <a:no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9300949"/>
                  </a:ext>
                </a:extLst>
              </a:tr>
            </a:tbl>
          </a:graphicData>
        </a:graphic>
      </p:graphicFrame>
      <p:cxnSp>
        <p:nvCxnSpPr>
          <p:cNvPr id="5" name="Straight Connector 4">
            <a:extLst>
              <a:ext uri="{FF2B5EF4-FFF2-40B4-BE49-F238E27FC236}">
                <a16:creationId xmlns:a16="http://schemas.microsoft.com/office/drawing/2014/main" id="{FEF00DE7-0E30-47AC-A23E-AD66F46F2C7C}"/>
              </a:ext>
            </a:extLst>
          </p:cNvPr>
          <p:cNvCxnSpPr>
            <a:cxnSpLocks/>
          </p:cNvCxnSpPr>
          <p:nvPr/>
        </p:nvCxnSpPr>
        <p:spPr>
          <a:xfrm>
            <a:off x="6451134" y="1762505"/>
            <a:ext cx="0" cy="4581145"/>
          </a:xfrm>
          <a:prstGeom prst="line">
            <a:avLst/>
          </a:prstGeom>
          <a:ln w="1905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F6049F1-4F79-441E-8179-3EEF0672440F}"/>
              </a:ext>
            </a:extLst>
          </p:cNvPr>
          <p:cNvSpPr txBox="1"/>
          <p:nvPr/>
        </p:nvSpPr>
        <p:spPr>
          <a:xfrm>
            <a:off x="4368259" y="1684696"/>
            <a:ext cx="208287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Arial Narrow"/>
                <a:ea typeface="+mn-ea"/>
                <a:cs typeface="+mn-cs"/>
              </a:rPr>
              <a:t>Address intensified needs</a:t>
            </a:r>
          </a:p>
        </p:txBody>
      </p:sp>
      <p:sp>
        <p:nvSpPr>
          <p:cNvPr id="20" name="TextBox 19">
            <a:extLst>
              <a:ext uri="{FF2B5EF4-FFF2-40B4-BE49-F238E27FC236}">
                <a16:creationId xmlns:a16="http://schemas.microsoft.com/office/drawing/2014/main" id="{E033245C-7312-4C00-8018-BBB4AD026B8C}"/>
              </a:ext>
            </a:extLst>
          </p:cNvPr>
          <p:cNvSpPr txBox="1"/>
          <p:nvPr/>
        </p:nvSpPr>
        <p:spPr>
          <a:xfrm>
            <a:off x="6426130" y="1684696"/>
            <a:ext cx="182863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Narrow"/>
                <a:ea typeface="+mn-ea"/>
                <a:cs typeface="+mn-cs"/>
              </a:rPr>
              <a:t>Build system capacity</a:t>
            </a:r>
          </a:p>
        </p:txBody>
      </p:sp>
      <p:pic>
        <p:nvPicPr>
          <p:cNvPr id="15" name="Graphic 14" descr="Checkmark with solid fill">
            <a:extLst>
              <a:ext uri="{FF2B5EF4-FFF2-40B4-BE49-F238E27FC236}">
                <a16:creationId xmlns:a16="http://schemas.microsoft.com/office/drawing/2014/main" id="{79DE505A-FF18-4931-A753-D8CD8C267C4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47420" y="2234823"/>
            <a:ext cx="588403" cy="588403"/>
          </a:xfrm>
          <a:prstGeom prst="rect">
            <a:avLst/>
          </a:prstGeom>
        </p:spPr>
      </p:pic>
      <p:pic>
        <p:nvPicPr>
          <p:cNvPr id="24" name="Graphic 23" descr="Checkmark with solid fill">
            <a:extLst>
              <a:ext uri="{FF2B5EF4-FFF2-40B4-BE49-F238E27FC236}">
                <a16:creationId xmlns:a16="http://schemas.microsoft.com/office/drawing/2014/main" id="{F9A95DA5-71E7-462E-B597-86CC7A02C2C7}"/>
              </a:ext>
            </a:extLst>
          </p:cNvPr>
          <p:cNvPicPr>
            <a:picLocks noChangeAspect="1"/>
          </p:cNvPicPr>
          <p:nvPr/>
        </p:nvPicPr>
        <p:blipFill>
          <a:blip r:embed="rId7">
            <a:extLst>
              <a:ext uri="{96DAC541-7B7A-43D3-8B79-37D633B846F1}">
                <asvg:svgBlip xmlns:asvg="http://schemas.microsoft.com/office/drawing/2016/SVG/main" r:embed="rId9"/>
              </a:ext>
            </a:extLst>
          </a:blip>
          <a:stretch>
            <a:fillRect/>
          </a:stretch>
        </p:blipFill>
        <p:spPr>
          <a:xfrm>
            <a:off x="5152464" y="3169195"/>
            <a:ext cx="588403" cy="588403"/>
          </a:xfrm>
          <a:prstGeom prst="rect">
            <a:avLst/>
          </a:prstGeom>
        </p:spPr>
      </p:pic>
      <p:sp>
        <p:nvSpPr>
          <p:cNvPr id="32" name="Right Brace 31">
            <a:extLst>
              <a:ext uri="{FF2B5EF4-FFF2-40B4-BE49-F238E27FC236}">
                <a16:creationId xmlns:a16="http://schemas.microsoft.com/office/drawing/2014/main" id="{1C33CC41-5F60-4CD3-B0D2-654DC6AD21A7}"/>
              </a:ext>
            </a:extLst>
          </p:cNvPr>
          <p:cNvSpPr/>
          <p:nvPr/>
        </p:nvSpPr>
        <p:spPr>
          <a:xfrm>
            <a:off x="8053401" y="2170077"/>
            <a:ext cx="276835" cy="3835731"/>
          </a:xfrm>
          <a:prstGeom prst="rightBrace">
            <a:avLst>
              <a:gd name="adj1" fmla="val 20454"/>
              <a:gd name="adj2" fmla="val 50000"/>
            </a:avLst>
          </a:prstGeom>
          <a:ln w="952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33" name="TextBox 32">
            <a:extLst>
              <a:ext uri="{FF2B5EF4-FFF2-40B4-BE49-F238E27FC236}">
                <a16:creationId xmlns:a16="http://schemas.microsoft.com/office/drawing/2014/main" id="{2356ECE3-7895-4CC9-A4A7-B1A70946419C}"/>
              </a:ext>
            </a:extLst>
          </p:cNvPr>
          <p:cNvSpPr txBox="1"/>
          <p:nvPr/>
        </p:nvSpPr>
        <p:spPr>
          <a:xfrm>
            <a:off x="8509000" y="2773792"/>
            <a:ext cx="3343411" cy="255454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Narrow"/>
                <a:ea typeface="+mn-ea"/>
                <a:cs typeface="+mn-cs"/>
              </a:rPr>
              <a:t>ESSER investments in this area are highly strategic as they both build system capacity for the long-term to deliver improved teaching and learning and increase teachers' capacity to respond immediately to intensified student needs.</a:t>
            </a:r>
          </a:p>
        </p:txBody>
      </p:sp>
      <p:pic>
        <p:nvPicPr>
          <p:cNvPr id="38" name="Picture 37" descr="Logo, icon&#10;&#10;Description automatically generated">
            <a:extLst>
              <a:ext uri="{FF2B5EF4-FFF2-40B4-BE49-F238E27FC236}">
                <a16:creationId xmlns:a16="http://schemas.microsoft.com/office/drawing/2014/main" id="{0833B9D2-4897-43BB-B867-AD85E98A246F}"/>
              </a:ext>
            </a:extLst>
          </p:cNvPr>
          <p:cNvPicPr>
            <a:picLocks noChangeAspect="1"/>
          </p:cNvPicPr>
          <p:nvPr/>
        </p:nvPicPr>
        <p:blipFill>
          <a:blip r:embed="rId10">
            <a:biLevel thresh="25000"/>
          </a:blip>
          <a:stretch>
            <a:fillRect/>
          </a:stretch>
        </p:blipFill>
        <p:spPr>
          <a:xfrm>
            <a:off x="175477" y="6523114"/>
            <a:ext cx="463763" cy="328035"/>
          </a:xfrm>
          <a:prstGeom prst="rect">
            <a:avLst/>
          </a:prstGeom>
        </p:spPr>
      </p:pic>
      <p:pic>
        <p:nvPicPr>
          <p:cNvPr id="34" name="Graphic 33" descr="Books with solid fill">
            <a:extLst>
              <a:ext uri="{FF2B5EF4-FFF2-40B4-BE49-F238E27FC236}">
                <a16:creationId xmlns:a16="http://schemas.microsoft.com/office/drawing/2014/main" id="{20F7C8A5-6C85-49D5-877D-FD9B19E3D7D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26854" y="4160780"/>
            <a:ext cx="569167" cy="569167"/>
          </a:xfrm>
          <a:prstGeom prst="rect">
            <a:avLst/>
          </a:prstGeom>
        </p:spPr>
      </p:pic>
      <p:pic>
        <p:nvPicPr>
          <p:cNvPr id="35" name="Graphic 34" descr="Clock with solid fill">
            <a:extLst>
              <a:ext uri="{FF2B5EF4-FFF2-40B4-BE49-F238E27FC236}">
                <a16:creationId xmlns:a16="http://schemas.microsoft.com/office/drawing/2014/main" id="{1925CCFD-1D56-4364-AEB9-82C15C6D140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26854" y="3183542"/>
            <a:ext cx="632356" cy="632356"/>
          </a:xfrm>
          <a:prstGeom prst="rect">
            <a:avLst/>
          </a:prstGeom>
        </p:spPr>
      </p:pic>
      <p:pic>
        <p:nvPicPr>
          <p:cNvPr id="46" name="Graphic 45" descr="Research with solid fill">
            <a:extLst>
              <a:ext uri="{FF2B5EF4-FFF2-40B4-BE49-F238E27FC236}">
                <a16:creationId xmlns:a16="http://schemas.microsoft.com/office/drawing/2014/main" id="{2E936BFD-E243-47C4-BE84-DD493AFA18B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26854" y="5127437"/>
            <a:ext cx="622084" cy="622084"/>
          </a:xfrm>
          <a:prstGeom prst="rect">
            <a:avLst/>
          </a:prstGeom>
        </p:spPr>
      </p:pic>
      <p:pic>
        <p:nvPicPr>
          <p:cNvPr id="47" name="Graphic 46" descr="User with solid fill">
            <a:extLst>
              <a:ext uri="{FF2B5EF4-FFF2-40B4-BE49-F238E27FC236}">
                <a16:creationId xmlns:a16="http://schemas.microsoft.com/office/drawing/2014/main" id="{9627D297-0763-4D4D-8E02-8AC455744A48}"/>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34130" y="2170077"/>
            <a:ext cx="714819" cy="714819"/>
          </a:xfrm>
          <a:prstGeom prst="rect">
            <a:avLst/>
          </a:prstGeom>
        </p:spPr>
      </p:pic>
      <p:pic>
        <p:nvPicPr>
          <p:cNvPr id="50" name="Graphic 49" descr="Checkmark with solid fill">
            <a:extLst>
              <a:ext uri="{FF2B5EF4-FFF2-40B4-BE49-F238E27FC236}">
                <a16:creationId xmlns:a16="http://schemas.microsoft.com/office/drawing/2014/main" id="{B77E52E9-5462-43AC-90FE-38EEF9F00C18}"/>
              </a:ext>
            </a:extLst>
          </p:cNvPr>
          <p:cNvPicPr>
            <a:picLocks noChangeAspect="1"/>
          </p:cNvPicPr>
          <p:nvPr/>
        </p:nvPicPr>
        <p:blipFill>
          <a:blip r:embed="rId7">
            <a:extLst>
              <a:ext uri="{96DAC541-7B7A-43D3-8B79-37D633B846F1}">
                <asvg:svgBlip xmlns:asvg="http://schemas.microsoft.com/office/drawing/2016/SVG/main" r:embed="rId9"/>
              </a:ext>
            </a:extLst>
          </a:blip>
          <a:stretch>
            <a:fillRect/>
          </a:stretch>
        </p:blipFill>
        <p:spPr>
          <a:xfrm>
            <a:off x="5147419" y="4156736"/>
            <a:ext cx="588403" cy="588403"/>
          </a:xfrm>
          <a:prstGeom prst="rect">
            <a:avLst/>
          </a:prstGeom>
        </p:spPr>
      </p:pic>
      <p:pic>
        <p:nvPicPr>
          <p:cNvPr id="51" name="Graphic 50" descr="Checkmark with solid fill">
            <a:extLst>
              <a:ext uri="{FF2B5EF4-FFF2-40B4-BE49-F238E27FC236}">
                <a16:creationId xmlns:a16="http://schemas.microsoft.com/office/drawing/2014/main" id="{E9EDF960-C707-43ED-ACD0-BDAE7D63589C}"/>
              </a:ext>
            </a:extLst>
          </p:cNvPr>
          <p:cNvPicPr>
            <a:picLocks noChangeAspect="1"/>
          </p:cNvPicPr>
          <p:nvPr/>
        </p:nvPicPr>
        <p:blipFill>
          <a:blip r:embed="rId7">
            <a:extLst>
              <a:ext uri="{96DAC541-7B7A-43D3-8B79-37D633B846F1}">
                <asvg:svgBlip xmlns:asvg="http://schemas.microsoft.com/office/drawing/2016/SVG/main" r:embed="rId9"/>
              </a:ext>
            </a:extLst>
          </a:blip>
          <a:stretch>
            <a:fillRect/>
          </a:stretch>
        </p:blipFill>
        <p:spPr>
          <a:xfrm>
            <a:off x="5153153" y="5144277"/>
            <a:ext cx="588403" cy="588403"/>
          </a:xfrm>
          <a:prstGeom prst="rect">
            <a:avLst/>
          </a:prstGeom>
        </p:spPr>
      </p:pic>
      <p:pic>
        <p:nvPicPr>
          <p:cNvPr id="52" name="Graphic 51" descr="Checkmark with solid fill">
            <a:extLst>
              <a:ext uri="{FF2B5EF4-FFF2-40B4-BE49-F238E27FC236}">
                <a16:creationId xmlns:a16="http://schemas.microsoft.com/office/drawing/2014/main" id="{624C1FAF-5141-4233-A9F9-9377188E2D7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71017" y="2230226"/>
            <a:ext cx="588403" cy="588403"/>
          </a:xfrm>
          <a:prstGeom prst="rect">
            <a:avLst/>
          </a:prstGeom>
        </p:spPr>
      </p:pic>
      <p:pic>
        <p:nvPicPr>
          <p:cNvPr id="53" name="Graphic 52" descr="Checkmark with solid fill">
            <a:extLst>
              <a:ext uri="{FF2B5EF4-FFF2-40B4-BE49-F238E27FC236}">
                <a16:creationId xmlns:a16="http://schemas.microsoft.com/office/drawing/2014/main" id="{A5243704-C1DE-4C23-A486-D1D1BCAC5272}"/>
              </a:ext>
            </a:extLst>
          </p:cNvPr>
          <p:cNvPicPr>
            <a:picLocks noChangeAspect="1"/>
          </p:cNvPicPr>
          <p:nvPr/>
        </p:nvPicPr>
        <p:blipFill>
          <a:blip r:embed="rId7">
            <a:extLst>
              <a:ext uri="{96DAC541-7B7A-43D3-8B79-37D633B846F1}">
                <asvg:svgBlip xmlns:asvg="http://schemas.microsoft.com/office/drawing/2016/SVG/main" r:embed="rId9"/>
              </a:ext>
            </a:extLst>
          </a:blip>
          <a:stretch>
            <a:fillRect/>
          </a:stretch>
        </p:blipFill>
        <p:spPr>
          <a:xfrm>
            <a:off x="6976061" y="3164598"/>
            <a:ext cx="588403" cy="588403"/>
          </a:xfrm>
          <a:prstGeom prst="rect">
            <a:avLst/>
          </a:prstGeom>
        </p:spPr>
      </p:pic>
      <p:pic>
        <p:nvPicPr>
          <p:cNvPr id="54" name="Graphic 53" descr="Checkmark with solid fill">
            <a:extLst>
              <a:ext uri="{FF2B5EF4-FFF2-40B4-BE49-F238E27FC236}">
                <a16:creationId xmlns:a16="http://schemas.microsoft.com/office/drawing/2014/main" id="{BA30EBEF-C0ED-4ECB-B298-7004C33B9285}"/>
              </a:ext>
            </a:extLst>
          </p:cNvPr>
          <p:cNvPicPr>
            <a:picLocks noChangeAspect="1"/>
          </p:cNvPicPr>
          <p:nvPr/>
        </p:nvPicPr>
        <p:blipFill>
          <a:blip r:embed="rId7">
            <a:extLst>
              <a:ext uri="{96DAC541-7B7A-43D3-8B79-37D633B846F1}">
                <asvg:svgBlip xmlns:asvg="http://schemas.microsoft.com/office/drawing/2016/SVG/main" r:embed="rId9"/>
              </a:ext>
            </a:extLst>
          </a:blip>
          <a:stretch>
            <a:fillRect/>
          </a:stretch>
        </p:blipFill>
        <p:spPr>
          <a:xfrm>
            <a:off x="6971016" y="4152139"/>
            <a:ext cx="588403" cy="588403"/>
          </a:xfrm>
          <a:prstGeom prst="rect">
            <a:avLst/>
          </a:prstGeom>
        </p:spPr>
      </p:pic>
      <p:pic>
        <p:nvPicPr>
          <p:cNvPr id="55" name="Graphic 54" descr="Checkmark with solid fill">
            <a:extLst>
              <a:ext uri="{FF2B5EF4-FFF2-40B4-BE49-F238E27FC236}">
                <a16:creationId xmlns:a16="http://schemas.microsoft.com/office/drawing/2014/main" id="{FCACF919-ABD9-4188-9BB4-A5ABBC073B6C}"/>
              </a:ext>
            </a:extLst>
          </p:cNvPr>
          <p:cNvPicPr>
            <a:picLocks noChangeAspect="1"/>
          </p:cNvPicPr>
          <p:nvPr/>
        </p:nvPicPr>
        <p:blipFill>
          <a:blip r:embed="rId7">
            <a:extLst>
              <a:ext uri="{96DAC541-7B7A-43D3-8B79-37D633B846F1}">
                <asvg:svgBlip xmlns:asvg="http://schemas.microsoft.com/office/drawing/2016/SVG/main" r:embed="rId9"/>
              </a:ext>
            </a:extLst>
          </a:blip>
          <a:stretch>
            <a:fillRect/>
          </a:stretch>
        </p:blipFill>
        <p:spPr>
          <a:xfrm>
            <a:off x="6976750" y="5139680"/>
            <a:ext cx="588403" cy="588403"/>
          </a:xfrm>
          <a:prstGeom prst="rect">
            <a:avLst/>
          </a:prstGeom>
        </p:spPr>
      </p:pic>
      <p:sp>
        <p:nvSpPr>
          <p:cNvPr id="29" name="Google Shape;298;p40">
            <a:extLst>
              <a:ext uri="{FF2B5EF4-FFF2-40B4-BE49-F238E27FC236}">
                <a16:creationId xmlns:a16="http://schemas.microsoft.com/office/drawing/2014/main" id="{08C8908A-C7B6-4E96-B51C-CD9B1AE2BE98}"/>
              </a:ext>
            </a:extLst>
          </p:cNvPr>
          <p:cNvSpPr txBox="1">
            <a:spLocks/>
          </p:cNvSpPr>
          <p:nvPr/>
        </p:nvSpPr>
        <p:spPr>
          <a:xfrm>
            <a:off x="923445" y="541356"/>
            <a:ext cx="10934739" cy="986334"/>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b="1" i="0" kern="1200">
                <a:solidFill>
                  <a:schemeClr val="tx1"/>
                </a:solidFill>
                <a:latin typeface="Arial Narrow" panose="020B0604020202020204" pitchFamily="34" charset="0"/>
                <a:ea typeface="+mj-ea"/>
                <a:cs typeface="Arial Narrow"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US" sz="2800" b="0" i="0" u="none" strike="noStrike" kern="1200" cap="none" spc="0" normalizeH="0" baseline="0" noProof="0">
                <a:ln>
                  <a:noFill/>
                </a:ln>
                <a:solidFill>
                  <a:srgbClr val="000000"/>
                </a:solidFill>
                <a:effectLst/>
                <a:uLnTx/>
                <a:uFillTx/>
                <a:latin typeface="Arial Narrow" panose="020B0604020202020204" pitchFamily="34" charset="0"/>
                <a:ea typeface="+mj-ea"/>
                <a:cs typeface="Arial Narrow" panose="020B0604020202020204" pitchFamily="34" charset="0"/>
              </a:rPr>
              <a:t>ESSER investments should balance investing in immediate student needs with building lasting capacity.</a:t>
            </a:r>
          </a:p>
        </p:txBody>
      </p:sp>
      <p:grpSp>
        <p:nvGrpSpPr>
          <p:cNvPr id="30" name="Group 29">
            <a:extLst>
              <a:ext uri="{FF2B5EF4-FFF2-40B4-BE49-F238E27FC236}">
                <a16:creationId xmlns:a16="http://schemas.microsoft.com/office/drawing/2014/main" id="{7E11B00F-990E-4F92-B57B-08F6157C2104}"/>
              </a:ext>
            </a:extLst>
          </p:cNvPr>
          <p:cNvGrpSpPr/>
          <p:nvPr/>
        </p:nvGrpSpPr>
        <p:grpSpPr>
          <a:xfrm>
            <a:off x="474623" y="143543"/>
            <a:ext cx="11114716" cy="485352"/>
            <a:chOff x="578503" y="535365"/>
            <a:chExt cx="11114716" cy="485352"/>
          </a:xfrm>
        </p:grpSpPr>
        <p:grpSp>
          <p:nvGrpSpPr>
            <p:cNvPr id="39" name="Group 38">
              <a:extLst>
                <a:ext uri="{FF2B5EF4-FFF2-40B4-BE49-F238E27FC236}">
                  <a16:creationId xmlns:a16="http://schemas.microsoft.com/office/drawing/2014/main" id="{A3680598-7E7B-4646-89CB-7839B3D74CBB}"/>
                </a:ext>
              </a:extLst>
            </p:cNvPr>
            <p:cNvGrpSpPr/>
            <p:nvPr/>
          </p:nvGrpSpPr>
          <p:grpSpPr>
            <a:xfrm>
              <a:off x="823866" y="643824"/>
              <a:ext cx="10869353" cy="292501"/>
              <a:chOff x="1552437" y="542138"/>
              <a:chExt cx="14988441" cy="384590"/>
            </a:xfrm>
          </p:grpSpPr>
          <p:sp>
            <p:nvSpPr>
              <p:cNvPr id="42" name="Rectangle 41">
                <a:extLst>
                  <a:ext uri="{FF2B5EF4-FFF2-40B4-BE49-F238E27FC236}">
                    <a16:creationId xmlns:a16="http://schemas.microsoft.com/office/drawing/2014/main" id="{C04DC5AE-17BB-4D05-93BE-29CC8C1980D3}"/>
                  </a:ext>
                </a:extLst>
              </p:cNvPr>
              <p:cNvSpPr/>
              <p:nvPr/>
            </p:nvSpPr>
            <p:spPr>
              <a:xfrm>
                <a:off x="1552437" y="542141"/>
                <a:ext cx="14551552" cy="38458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6576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a:ea typeface="+mn-ea"/>
                    <a:cs typeface="+mn-cs"/>
                  </a:rPr>
                  <a:t>Plan out how spending and organization will shift to sustain critical investments over time.</a:t>
                </a:r>
              </a:p>
            </p:txBody>
          </p:sp>
          <p:sp>
            <p:nvSpPr>
              <p:cNvPr id="43" name="Flowchart: Delay 42">
                <a:extLst>
                  <a:ext uri="{FF2B5EF4-FFF2-40B4-BE49-F238E27FC236}">
                    <a16:creationId xmlns:a16="http://schemas.microsoft.com/office/drawing/2014/main" id="{75D264D0-021F-4F80-A0D5-85B9AFCAE3E1}"/>
                  </a:ext>
                </a:extLst>
              </p:cNvPr>
              <p:cNvSpPr/>
              <p:nvPr/>
            </p:nvSpPr>
            <p:spPr>
              <a:xfrm>
                <a:off x="16029150" y="542138"/>
                <a:ext cx="511728" cy="384586"/>
              </a:xfrm>
              <a:prstGeom prst="flowChartDelay">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grpSp>
        <p:sp>
          <p:nvSpPr>
            <p:cNvPr id="40" name="Oval 39">
              <a:extLst>
                <a:ext uri="{FF2B5EF4-FFF2-40B4-BE49-F238E27FC236}">
                  <a16:creationId xmlns:a16="http://schemas.microsoft.com/office/drawing/2014/main" id="{7F426453-6B65-4796-8D02-F9DEF7F95436}"/>
                </a:ext>
              </a:extLst>
            </p:cNvPr>
            <p:cNvSpPr>
              <a:spLocks noChangeAspect="1"/>
            </p:cNvSpPr>
            <p:nvPr/>
          </p:nvSpPr>
          <p:spPr>
            <a:xfrm>
              <a:off x="578503" y="535365"/>
              <a:ext cx="485352" cy="485352"/>
            </a:xfrm>
            <a:prstGeom prst="ellips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pic>
          <p:nvPicPr>
            <p:cNvPr id="41" name="Graphic 40" descr="Checkmark with solid fill">
              <a:extLst>
                <a:ext uri="{FF2B5EF4-FFF2-40B4-BE49-F238E27FC236}">
                  <a16:creationId xmlns:a16="http://schemas.microsoft.com/office/drawing/2014/main" id="{A5CFCD8E-A569-4889-9709-975496EDF41A}"/>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660107" y="592492"/>
              <a:ext cx="371097" cy="371097"/>
            </a:xfrm>
            <a:prstGeom prst="rect">
              <a:avLst/>
            </a:prstGeom>
          </p:spPr>
        </p:pic>
      </p:grpSp>
      <p:sp>
        <p:nvSpPr>
          <p:cNvPr id="44" name="Google Shape;548;p141">
            <a:extLst>
              <a:ext uri="{FF2B5EF4-FFF2-40B4-BE49-F238E27FC236}">
                <a16:creationId xmlns:a16="http://schemas.microsoft.com/office/drawing/2014/main" id="{D868BF69-397E-45EC-8880-0345686F40E9}"/>
              </a:ext>
            </a:extLst>
          </p:cNvPr>
          <p:cNvSpPr txBox="1"/>
          <p:nvPr/>
        </p:nvSpPr>
        <p:spPr>
          <a:xfrm>
            <a:off x="3176" y="6535896"/>
            <a:ext cx="7494900" cy="3651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200"/>
              <a:buFont typeface="Arial"/>
              <a:buNone/>
              <a:tabLst/>
              <a:defRPr/>
            </a:pPr>
            <a:r>
              <a:rPr kumimoji="0" lang="en-US" sz="1200" b="0" i="1" u="none" strike="noStrike" kern="1200" cap="none" spc="0" normalizeH="0" baseline="0" noProof="0" dirty="0">
                <a:ln>
                  <a:noFill/>
                </a:ln>
                <a:solidFill>
                  <a:srgbClr val="7F7F7F"/>
                </a:solidFill>
                <a:effectLst/>
                <a:uLnTx/>
                <a:uFillTx/>
                <a:latin typeface="Arial Narrow"/>
                <a:ea typeface="Arial Narrow"/>
                <a:cs typeface="Arial Narrow"/>
                <a:sym typeface="Arial Narrow"/>
              </a:rPr>
              <a:t>Source: ERS</a:t>
            </a:r>
            <a:endParaRPr kumimoji="0" sz="1200" b="0" i="1" u="none" strike="noStrike" kern="1200" cap="none" spc="0" normalizeH="0" baseline="0" noProof="0" dirty="0">
              <a:ln>
                <a:noFill/>
              </a:ln>
              <a:solidFill>
                <a:srgbClr val="7F7F7F"/>
              </a:solidFill>
              <a:effectLst/>
              <a:uLnTx/>
              <a:uFillTx/>
              <a:latin typeface="Arial Narrow"/>
              <a:ea typeface="Arial Narrow"/>
              <a:cs typeface="Arial Narrow"/>
              <a:sym typeface="Arial Narrow"/>
            </a:endParaRPr>
          </a:p>
        </p:txBody>
      </p:sp>
    </p:spTree>
    <p:extLst>
      <p:ext uri="{BB962C8B-B14F-4D97-AF65-F5344CB8AC3E}">
        <p14:creationId xmlns:p14="http://schemas.microsoft.com/office/powerpoint/2010/main" val="2998465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B759B43-FE8F-4386-85CC-31371B6F699A}"/>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682" name="think-cell Slide" r:id="rId5" imgW="384" imgH="384" progId="TCLayout.ActiveDocument.1">
                  <p:embed/>
                </p:oleObj>
              </mc:Choice>
              <mc:Fallback>
                <p:oleObj name="think-cell Slide" r:id="rId5" imgW="384" imgH="384" progId="TCLayout.ActiveDocument.1">
                  <p:embed/>
                  <p:pic>
                    <p:nvPicPr>
                      <p:cNvPr id="2" name="Object 1" hidden="1">
                        <a:extLst>
                          <a:ext uri="{FF2B5EF4-FFF2-40B4-BE49-F238E27FC236}">
                            <a16:creationId xmlns:a16="http://schemas.microsoft.com/office/drawing/2014/main" id="{DB759B43-FE8F-4386-85CC-31371B6F699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97" name="Google Shape;297;p40"/>
          <p:cNvSpPr txBox="1">
            <a:spLocks noGrp="1"/>
          </p:cNvSpPr>
          <p:nvPr>
            <p:ph type="sldNum" sz="quarter" idx="4"/>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srgbClr val="000000">
                    <a:tint val="75000"/>
                  </a:srgbClr>
                </a:solidFill>
                <a:effectLst/>
                <a:uLnTx/>
                <a:uFillTx/>
                <a:latin typeface="Arial Narrow" panose="020B0604020202020204" pitchFamily="34" charset="0"/>
                <a:ea typeface="+mn-ea"/>
                <a:cs typeface="Arial Narrow" panose="020B0604020202020204" pitchFamily="34" charset="0"/>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200" b="0" i="0" u="none" strike="noStrike" kern="1200" cap="none" spc="0" normalizeH="0" baseline="0" noProof="0">
              <a:ln>
                <a:noFill/>
              </a:ln>
              <a:solidFill>
                <a:srgbClr val="000000">
                  <a:tint val="75000"/>
                </a:srgbClr>
              </a:solidFill>
              <a:effectLst/>
              <a:uLnTx/>
              <a:uFillTx/>
              <a:latin typeface="Arial Narrow" panose="020B0604020202020204" pitchFamily="34" charset="0"/>
              <a:ea typeface="+mn-ea"/>
              <a:cs typeface="Arial Narrow" panose="020B0604020202020204" pitchFamily="34" charset="0"/>
            </a:endParaRPr>
          </a:p>
        </p:txBody>
      </p:sp>
      <p:cxnSp>
        <p:nvCxnSpPr>
          <p:cNvPr id="17" name="Straight Connector 16">
            <a:extLst>
              <a:ext uri="{FF2B5EF4-FFF2-40B4-BE49-F238E27FC236}">
                <a16:creationId xmlns:a16="http://schemas.microsoft.com/office/drawing/2014/main" id="{59A9028D-495A-4F06-9FE1-45A76FCAD4A1}"/>
              </a:ext>
            </a:extLst>
          </p:cNvPr>
          <p:cNvCxnSpPr>
            <a:cxnSpLocks/>
          </p:cNvCxnSpPr>
          <p:nvPr/>
        </p:nvCxnSpPr>
        <p:spPr>
          <a:xfrm>
            <a:off x="639171" y="1731599"/>
            <a:ext cx="11297851" cy="28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296AF9E4-B7F6-4361-AE69-3FF685E0CA3C}"/>
              </a:ext>
            </a:extLst>
          </p:cNvPr>
          <p:cNvSpPr/>
          <p:nvPr/>
        </p:nvSpPr>
        <p:spPr>
          <a:xfrm>
            <a:off x="9959686" y="5383761"/>
            <a:ext cx="1127258" cy="731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4" name="Arrow: Striped Right 3">
            <a:extLst>
              <a:ext uri="{FF2B5EF4-FFF2-40B4-BE49-F238E27FC236}">
                <a16:creationId xmlns:a16="http://schemas.microsoft.com/office/drawing/2014/main" id="{F1B612DA-26CE-43DF-B7A2-CE40A01ECA97}"/>
              </a:ext>
            </a:extLst>
          </p:cNvPr>
          <p:cNvSpPr/>
          <p:nvPr/>
        </p:nvSpPr>
        <p:spPr>
          <a:xfrm>
            <a:off x="3961493" y="1924702"/>
            <a:ext cx="1659308" cy="3574203"/>
          </a:xfrm>
          <a:prstGeom prst="stripedRightArrow">
            <a:avLst>
              <a:gd name="adj1" fmla="val 54138"/>
              <a:gd name="adj2" fmla="val 6975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34" name="Google Shape;299;p40">
            <a:extLst>
              <a:ext uri="{FF2B5EF4-FFF2-40B4-BE49-F238E27FC236}">
                <a16:creationId xmlns:a16="http://schemas.microsoft.com/office/drawing/2014/main" id="{84FE749F-844F-4D4D-811F-1914EAAE2AF9}"/>
              </a:ext>
            </a:extLst>
          </p:cNvPr>
          <p:cNvSpPr txBox="1"/>
          <p:nvPr/>
        </p:nvSpPr>
        <p:spPr>
          <a:xfrm>
            <a:off x="561445" y="2063261"/>
            <a:ext cx="3241486" cy="3223919"/>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1200"/>
              </a:spcAft>
              <a:buClr>
                <a:srgbClr val="6AA644"/>
              </a:buClr>
              <a:buSzPts val="2000"/>
              <a:buFontTx/>
              <a:buNone/>
              <a:tabLst/>
              <a:defRPr/>
            </a:pPr>
            <a:r>
              <a:rPr kumimoji="0" lang="en-US" sz="1950" b="1" i="0" u="none" strike="noStrike" kern="1200" cap="none" spc="0" normalizeH="0" baseline="0" noProof="0" dirty="0">
                <a:ln>
                  <a:noFill/>
                </a:ln>
                <a:solidFill>
                  <a:srgbClr val="000000"/>
                </a:solidFill>
                <a:effectLst/>
                <a:uLnTx/>
                <a:uFillTx/>
                <a:latin typeface="Arial Narrow"/>
                <a:ea typeface="Arial Narrow"/>
                <a:cs typeface="Arial Narrow"/>
                <a:sym typeface="Arial Narrow"/>
              </a:rPr>
              <a:t>For now, schools might…</a:t>
            </a:r>
          </a:p>
          <a:p>
            <a:pPr marL="182880" marR="0" lvl="0" indent="-182880" algn="l" defTabSz="914400" rtl="0" eaLnBrk="1" fontAlgn="auto" latinLnBrk="0" hangingPunct="1">
              <a:lnSpc>
                <a:spcPct val="100000"/>
              </a:lnSpc>
              <a:spcBef>
                <a:spcPts val="0"/>
              </a:spcBef>
              <a:spcAft>
                <a:spcPts val="1200"/>
              </a:spcAft>
              <a:buClr>
                <a:srgbClr val="BAD8F8"/>
              </a:buClr>
              <a:buSzPct val="130000"/>
              <a:buFont typeface="Arial"/>
              <a:buChar char="•"/>
              <a:tabLst/>
              <a:defRPr/>
            </a:pPr>
            <a:r>
              <a:rPr kumimoji="0" lang="en-US" sz="1600" b="0" i="0" u="none" strike="noStrike" kern="1200" cap="none" spc="0" normalizeH="0" baseline="0" noProof="0" dirty="0">
                <a:ln>
                  <a:noFill/>
                </a:ln>
                <a:solidFill>
                  <a:srgbClr val="000000"/>
                </a:solidFill>
                <a:effectLst/>
                <a:uLnTx/>
                <a:uFillTx/>
                <a:latin typeface="Arial Narrow"/>
                <a:ea typeface="Arial Narrow"/>
                <a:cs typeface="Arial Narrow"/>
                <a:sym typeface="Arial Narrow"/>
              </a:rPr>
              <a:t>Provide stipends to staff to meet after school and during additional professional learning days.</a:t>
            </a:r>
          </a:p>
          <a:p>
            <a:pPr marL="182880" marR="0" lvl="0" indent="-182880" algn="l" defTabSz="914400" rtl="0" eaLnBrk="1" fontAlgn="auto" latinLnBrk="0" hangingPunct="1">
              <a:lnSpc>
                <a:spcPct val="100000"/>
              </a:lnSpc>
              <a:spcBef>
                <a:spcPts val="0"/>
              </a:spcBef>
              <a:spcAft>
                <a:spcPts val="1200"/>
              </a:spcAft>
              <a:buClr>
                <a:srgbClr val="BAD8F8"/>
              </a:buClr>
              <a:buSzPct val="130000"/>
              <a:buFont typeface="Arial"/>
              <a:buChar char="•"/>
              <a:tabLst/>
              <a:defRPr/>
            </a:pPr>
            <a:r>
              <a:rPr kumimoji="0" lang="en-US" sz="1600" b="0" i="0" u="none" strike="noStrike" kern="1200" cap="none" spc="0" normalizeH="0" baseline="0" noProof="0" dirty="0">
                <a:ln>
                  <a:noFill/>
                </a:ln>
                <a:solidFill>
                  <a:srgbClr val="000000"/>
                </a:solidFill>
                <a:effectLst/>
                <a:uLnTx/>
                <a:uFillTx/>
                <a:latin typeface="Arial Narrow"/>
                <a:ea typeface="Arial Narrow"/>
                <a:cs typeface="Arial Narrow"/>
                <a:sym typeface="Arial Narrow"/>
              </a:rPr>
              <a:t>Provide stipends to teacher-leaders or hire instructional coaches to facilitate professional learning and collaboration.</a:t>
            </a:r>
          </a:p>
          <a:p>
            <a:pPr marL="182880" marR="0" lvl="0" indent="-182880" algn="l" defTabSz="914400" rtl="0" eaLnBrk="1" fontAlgn="auto" latinLnBrk="0" hangingPunct="1">
              <a:lnSpc>
                <a:spcPct val="100000"/>
              </a:lnSpc>
              <a:spcBef>
                <a:spcPts val="0"/>
              </a:spcBef>
              <a:spcAft>
                <a:spcPts val="1200"/>
              </a:spcAft>
              <a:buClr>
                <a:srgbClr val="BAD8F8"/>
              </a:buClr>
              <a:buSzPct val="130000"/>
              <a:buFont typeface="Arial"/>
              <a:buChar char="•"/>
              <a:tabLst/>
              <a:defRPr/>
            </a:pPr>
            <a:r>
              <a:rPr kumimoji="0" lang="en-US" sz="1600" b="0" i="0" u="none" strike="noStrike" kern="1200" cap="none" spc="0" normalizeH="0" baseline="0" noProof="0" dirty="0">
                <a:ln>
                  <a:noFill/>
                </a:ln>
                <a:solidFill>
                  <a:srgbClr val="000000"/>
                </a:solidFill>
                <a:effectLst/>
                <a:uLnTx/>
                <a:uFillTx/>
                <a:latin typeface="Arial Narrow"/>
                <a:ea typeface="Arial Narrow"/>
                <a:cs typeface="Arial Narrow"/>
                <a:sym typeface="Arial Narrow"/>
              </a:rPr>
              <a:t>Add staff to increase teacher release time.</a:t>
            </a:r>
          </a:p>
        </p:txBody>
      </p:sp>
      <p:sp>
        <p:nvSpPr>
          <p:cNvPr id="35" name="Google Shape;299;p40">
            <a:extLst>
              <a:ext uri="{FF2B5EF4-FFF2-40B4-BE49-F238E27FC236}">
                <a16:creationId xmlns:a16="http://schemas.microsoft.com/office/drawing/2014/main" id="{BAF18F30-7036-4AC0-B102-8DE3688B0C47}"/>
              </a:ext>
            </a:extLst>
          </p:cNvPr>
          <p:cNvSpPr txBox="1"/>
          <p:nvPr/>
        </p:nvSpPr>
        <p:spPr>
          <a:xfrm>
            <a:off x="5779363" y="1924702"/>
            <a:ext cx="6157659" cy="4239582"/>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1200"/>
              </a:spcAft>
              <a:buClr>
                <a:srgbClr val="6AA644"/>
              </a:buClr>
              <a:buSzPts val="2000"/>
              <a:buFontTx/>
              <a:buNone/>
              <a:tabLst/>
              <a:defRPr/>
            </a:pPr>
            <a:r>
              <a:rPr kumimoji="0" lang="en-US" sz="1950" b="1" i="0" u="none" strike="noStrike" kern="1200" cap="none" spc="0" normalizeH="0" baseline="0" noProof="0" dirty="0">
                <a:ln>
                  <a:noFill/>
                </a:ln>
                <a:solidFill>
                  <a:srgbClr val="000000"/>
                </a:solidFill>
                <a:effectLst/>
                <a:uLnTx/>
                <a:uFillTx/>
                <a:latin typeface="Arial Narrow"/>
                <a:ea typeface="Arial Narrow"/>
                <a:cs typeface="Arial Narrow"/>
                <a:sym typeface="Arial Narrow"/>
              </a:rPr>
              <a:t>…while piloting and evaluating ways to provide more and better professional learning and collaboration, even without stimulus dollars.</a:t>
            </a:r>
          </a:p>
          <a:p>
            <a:pPr marL="182880" marR="0" lvl="0" indent="-182880" algn="just" defTabSz="914400" rtl="0" eaLnBrk="1" fontAlgn="auto" latinLnBrk="0" hangingPunct="1">
              <a:lnSpc>
                <a:spcPct val="100000"/>
              </a:lnSpc>
              <a:spcBef>
                <a:spcPts val="0"/>
              </a:spcBef>
              <a:spcAft>
                <a:spcPts val="600"/>
              </a:spcAft>
              <a:buClr>
                <a:srgbClr val="BAD8F8"/>
              </a:buClr>
              <a:buSzPct val="130000"/>
              <a:buFont typeface="Arial"/>
              <a:buChar char="•"/>
              <a:tabLst/>
              <a:defRPr/>
            </a:pPr>
            <a:r>
              <a:rPr kumimoji="0" lang="en-US" sz="1600" b="0" i="0" u="none" strike="noStrike" kern="1200" cap="none" spc="0" normalizeH="0" baseline="0" noProof="0" dirty="0">
                <a:ln>
                  <a:noFill/>
                </a:ln>
                <a:solidFill>
                  <a:srgbClr val="000000"/>
                </a:solidFill>
                <a:effectLst/>
                <a:uLnTx/>
                <a:uFillTx/>
                <a:latin typeface="Arial Narrow"/>
                <a:ea typeface="Arial Narrow"/>
                <a:cs typeface="Arial Narrow"/>
                <a:sym typeface="Arial Narrow"/>
              </a:rPr>
              <a:t>Pilot </a:t>
            </a:r>
            <a:r>
              <a:rPr kumimoji="0" lang="en-US" sz="1600" b="0" i="0" u="sng" strike="noStrike" kern="1200" cap="none" spc="0" normalizeH="0" baseline="0" noProof="0" dirty="0">
                <a:ln>
                  <a:noFill/>
                </a:ln>
                <a:solidFill>
                  <a:srgbClr val="000000"/>
                </a:solidFill>
                <a:effectLst/>
                <a:uLnTx/>
                <a:uFill>
                  <a:solidFill>
                    <a:srgbClr val="FFFFFF">
                      <a:lumMod val="85000"/>
                    </a:srgbClr>
                  </a:solidFill>
                </a:uFill>
                <a:latin typeface="Arial Narrow"/>
                <a:ea typeface="Arial Narrow"/>
                <a:cs typeface="Arial Narrow"/>
                <a:sym typeface="Arial Narrow"/>
                <a:hlinkClick r:id="" action="ppaction://noaction">
                  <a:extLst>
                    <a:ext uri="{A12FA001-AC4F-418D-AE19-62706E023703}">
                      <ahyp:hlinkClr xmlns:ahyp="http://schemas.microsoft.com/office/drawing/2018/hyperlinkcolor" val="tx"/>
                    </a:ext>
                  </a:extLst>
                </a:hlinkClick>
              </a:rPr>
              <a:t>other ways</a:t>
            </a:r>
            <a:r>
              <a:rPr kumimoji="0" lang="en-US" sz="1600" b="0" i="0" u="none" strike="noStrike" kern="1200" cap="none" spc="0" normalizeH="0" baseline="0" noProof="0" dirty="0">
                <a:ln>
                  <a:noFill/>
                </a:ln>
                <a:solidFill>
                  <a:srgbClr val="000000"/>
                </a:solidFill>
                <a:effectLst/>
                <a:uLnTx/>
                <a:uFillTx/>
                <a:latin typeface="Arial Narrow"/>
                <a:ea typeface="Arial Narrow"/>
                <a:cs typeface="Arial Narrow"/>
                <a:sym typeface="Arial Narrow"/>
              </a:rPr>
              <a:t> to embed more </a:t>
            </a:r>
            <a:r>
              <a:rPr kumimoji="0" lang="en-US" sz="1600" b="1" i="0" u="none" strike="noStrike" kern="1200" cap="none" spc="0" normalizeH="0" baseline="0" noProof="0" dirty="0">
                <a:ln>
                  <a:noFill/>
                </a:ln>
                <a:solidFill>
                  <a:srgbClr val="000000"/>
                </a:solidFill>
                <a:effectLst/>
                <a:uLnTx/>
                <a:uFillTx/>
                <a:latin typeface="Arial Narrow"/>
                <a:ea typeface="Arial Narrow"/>
                <a:cs typeface="Arial Narrow"/>
                <a:sym typeface="Arial Narrow"/>
              </a:rPr>
              <a:t>staff collaboration time</a:t>
            </a:r>
            <a:r>
              <a:rPr kumimoji="0" lang="en-US" sz="1600" b="0" i="0" u="none" strike="noStrike" kern="1200" cap="none" spc="0" normalizeH="0" baseline="0" noProof="0" dirty="0">
                <a:ln>
                  <a:noFill/>
                </a:ln>
                <a:solidFill>
                  <a:srgbClr val="000000"/>
                </a:solidFill>
                <a:effectLst/>
                <a:uLnTx/>
                <a:uFillTx/>
                <a:latin typeface="Arial Narrow"/>
                <a:ea typeface="Arial Narrow"/>
                <a:cs typeface="Arial Narrow"/>
                <a:sym typeface="Arial Narrow"/>
              </a:rPr>
              <a:t> into the school day.</a:t>
            </a:r>
            <a:endParaRPr kumimoji="0" lang="en-US" sz="1600" b="0" i="0" u="none" strike="noStrike" kern="1200" cap="none" spc="0" normalizeH="0" baseline="0" noProof="0" dirty="0">
              <a:ln>
                <a:noFill/>
              </a:ln>
              <a:solidFill>
                <a:srgbClr val="FFFFFF">
                  <a:lumMod val="65000"/>
                </a:srgbClr>
              </a:solidFill>
              <a:effectLst/>
              <a:uLnTx/>
              <a:uFillTx/>
              <a:latin typeface="Arial Narrow"/>
              <a:ea typeface="Arial Narrow"/>
              <a:cs typeface="Arial Narrow"/>
              <a:sym typeface="Arial Narrow"/>
            </a:endParaRPr>
          </a:p>
          <a:p>
            <a:pPr marL="182880" marR="0" lvl="0" indent="-182880" algn="just" defTabSz="914400" rtl="0" eaLnBrk="1" fontAlgn="auto" latinLnBrk="0" hangingPunct="1">
              <a:lnSpc>
                <a:spcPct val="100000"/>
              </a:lnSpc>
              <a:spcBef>
                <a:spcPts val="0"/>
              </a:spcBef>
              <a:spcAft>
                <a:spcPts val="600"/>
              </a:spcAft>
              <a:buClr>
                <a:srgbClr val="BAD8F8"/>
              </a:buClr>
              <a:buSzPct val="130000"/>
              <a:buFont typeface="Arial"/>
              <a:buChar char="•"/>
              <a:tabLst/>
              <a:defRPr/>
            </a:pPr>
            <a:r>
              <a:rPr kumimoji="0" lang="en-US" sz="1600" b="0" i="0" u="none" strike="noStrike" kern="1200" cap="none" spc="0" normalizeH="0" baseline="0" noProof="0" dirty="0">
                <a:ln>
                  <a:noFill/>
                </a:ln>
                <a:solidFill>
                  <a:srgbClr val="000000"/>
                </a:solidFill>
                <a:effectLst/>
                <a:uLnTx/>
                <a:uFillTx/>
                <a:latin typeface="Arial Narrow"/>
                <a:ea typeface="Arial Narrow"/>
                <a:cs typeface="Arial Narrow"/>
                <a:sym typeface="Arial Narrow"/>
              </a:rPr>
              <a:t>Build </a:t>
            </a:r>
            <a:r>
              <a:rPr kumimoji="0" lang="en-US" sz="1600" b="1" i="0" u="none" strike="noStrike" kern="1200" cap="none" spc="0" normalizeH="0" baseline="0" noProof="0" dirty="0">
                <a:ln>
                  <a:noFill/>
                </a:ln>
                <a:solidFill>
                  <a:srgbClr val="000000"/>
                </a:solidFill>
                <a:effectLst/>
                <a:uLnTx/>
                <a:uFillTx/>
                <a:latin typeface="Arial Narrow"/>
                <a:ea typeface="Arial Narrow"/>
                <a:cs typeface="Arial Narrow"/>
                <a:sym typeface="Arial Narrow"/>
              </a:rPr>
              <a:t>partnerships with community organizations</a:t>
            </a:r>
            <a:r>
              <a:rPr kumimoji="0" lang="en-US" sz="1600" b="0" i="0" u="none" strike="noStrike" kern="1200" cap="none" spc="0" normalizeH="0" baseline="0" noProof="0" dirty="0">
                <a:ln>
                  <a:noFill/>
                </a:ln>
                <a:solidFill>
                  <a:srgbClr val="000000"/>
                </a:solidFill>
                <a:effectLst/>
                <a:uLnTx/>
                <a:uFillTx/>
                <a:latin typeface="Arial Narrow"/>
                <a:ea typeface="Arial Narrow"/>
                <a:cs typeface="Arial Narrow"/>
                <a:sym typeface="Arial Narrow"/>
              </a:rPr>
              <a:t> who can provide programming while teachers engage in professional learning and collaboration.</a:t>
            </a:r>
            <a:endParaRPr kumimoji="0" lang="en-US" sz="1600" b="0" i="0" u="none" strike="noStrike" kern="1200" cap="none" spc="0" normalizeH="0" baseline="0" noProof="0" dirty="0">
              <a:ln>
                <a:noFill/>
              </a:ln>
              <a:solidFill>
                <a:srgbClr val="FFFFFF">
                  <a:lumMod val="65000"/>
                </a:srgbClr>
              </a:solidFill>
              <a:effectLst/>
              <a:uLnTx/>
              <a:uFillTx/>
              <a:latin typeface="Arial Narrow"/>
              <a:ea typeface="Arial Narrow"/>
              <a:cs typeface="Arial Narrow"/>
              <a:sym typeface="Arial Narrow"/>
            </a:endParaRPr>
          </a:p>
          <a:p>
            <a:pPr marL="182880" marR="0" lvl="0" indent="-182880" algn="just" defTabSz="914400" rtl="0" eaLnBrk="1" fontAlgn="auto" latinLnBrk="0" hangingPunct="1">
              <a:lnSpc>
                <a:spcPct val="100000"/>
              </a:lnSpc>
              <a:spcBef>
                <a:spcPts val="0"/>
              </a:spcBef>
              <a:spcAft>
                <a:spcPts val="600"/>
              </a:spcAft>
              <a:buClr>
                <a:srgbClr val="BAD8F8"/>
              </a:buClr>
              <a:buSzPct val="130000"/>
              <a:buFont typeface="Arial"/>
              <a:buChar char="•"/>
              <a:tabLst/>
              <a:defRPr/>
            </a:pPr>
            <a:r>
              <a:rPr kumimoji="0" lang="en-US" sz="1600" b="1" i="0" u="none" strike="noStrike" kern="1200" cap="none" spc="0" normalizeH="0" baseline="0" noProof="0" dirty="0">
                <a:ln>
                  <a:noFill/>
                </a:ln>
                <a:solidFill>
                  <a:srgbClr val="000000"/>
                </a:solidFill>
                <a:effectLst/>
                <a:uLnTx/>
                <a:uFillTx/>
                <a:latin typeface="Arial Narrow"/>
                <a:ea typeface="Arial Narrow"/>
                <a:cs typeface="Arial Narrow"/>
                <a:sym typeface="Arial Narrow"/>
              </a:rPr>
              <a:t>Restructure compensation systems </a:t>
            </a:r>
            <a:r>
              <a:rPr kumimoji="0" lang="en-US" sz="1600" b="0" i="0" u="none" strike="noStrike" kern="1200" cap="none" spc="0" normalizeH="0" baseline="0" noProof="0" dirty="0">
                <a:ln>
                  <a:noFill/>
                </a:ln>
                <a:solidFill>
                  <a:srgbClr val="000000"/>
                </a:solidFill>
                <a:effectLst/>
                <a:uLnTx/>
                <a:uFillTx/>
                <a:latin typeface="Arial Narrow"/>
                <a:ea typeface="Arial Narrow"/>
                <a:cs typeface="Arial Narrow"/>
                <a:sym typeface="Arial Narrow"/>
              </a:rPr>
              <a:t>to pay for teacher-leader responsibilities instead of, for example, lanes.</a:t>
            </a:r>
          </a:p>
          <a:p>
            <a:pPr marL="182880" marR="0" lvl="0" indent="-182880" algn="just" defTabSz="914400" rtl="0" eaLnBrk="1" fontAlgn="auto" latinLnBrk="0" hangingPunct="1">
              <a:lnSpc>
                <a:spcPct val="100000"/>
              </a:lnSpc>
              <a:spcBef>
                <a:spcPts val="0"/>
              </a:spcBef>
              <a:spcAft>
                <a:spcPts val="600"/>
              </a:spcAft>
              <a:buClr>
                <a:srgbClr val="BAD8F8"/>
              </a:buClr>
              <a:buSzPct val="130000"/>
              <a:buFont typeface="Arial"/>
              <a:buChar char="•"/>
              <a:tabLst/>
              <a:defRPr/>
            </a:pPr>
            <a:r>
              <a:rPr kumimoji="0" lang="en-US" sz="1600" b="0" i="0" u="none" strike="noStrike" kern="1200" cap="none" spc="0" normalizeH="0" baseline="0" noProof="0" dirty="0">
                <a:ln>
                  <a:noFill/>
                </a:ln>
                <a:solidFill>
                  <a:srgbClr val="000000"/>
                </a:solidFill>
                <a:effectLst/>
                <a:uLnTx/>
                <a:uFillTx/>
                <a:latin typeface="Arial Narrow"/>
                <a:ea typeface="Arial Narrow"/>
                <a:cs typeface="Arial Narrow"/>
                <a:sym typeface="Arial Narrow"/>
              </a:rPr>
              <a:t>Shift more resources to </a:t>
            </a:r>
            <a:r>
              <a:rPr kumimoji="0" lang="en-US" sz="1600" b="1" i="0" u="none" strike="noStrike" kern="1200" cap="none" spc="0" normalizeH="0" baseline="0" noProof="0" dirty="0">
                <a:ln>
                  <a:noFill/>
                </a:ln>
                <a:solidFill>
                  <a:srgbClr val="000000"/>
                </a:solidFill>
                <a:effectLst/>
                <a:uLnTx/>
                <a:uFillTx/>
                <a:latin typeface="Arial Narrow"/>
                <a:ea typeface="Arial Narrow"/>
                <a:cs typeface="Arial Narrow"/>
                <a:sym typeface="Arial Narrow"/>
              </a:rPr>
              <a:t>roles focused on professional learning</a:t>
            </a:r>
            <a:r>
              <a:rPr kumimoji="0" lang="en-US" sz="1600" b="0" i="0" u="none" strike="noStrike" kern="1200" cap="none" spc="0" normalizeH="0" baseline="0" noProof="0" dirty="0">
                <a:ln>
                  <a:noFill/>
                </a:ln>
                <a:solidFill>
                  <a:srgbClr val="000000"/>
                </a:solidFill>
                <a:effectLst/>
                <a:uLnTx/>
                <a:uFillTx/>
                <a:latin typeface="Arial Narrow"/>
                <a:ea typeface="Arial Narrow"/>
                <a:cs typeface="Arial Narrow"/>
                <a:sym typeface="Arial Narrow"/>
              </a:rPr>
              <a:t>. For example, reduce administrative staff to instead allocate teacher-leaders or instructional coaches based on students’ needs.</a:t>
            </a:r>
          </a:p>
          <a:p>
            <a:pPr marL="182880" marR="0" lvl="0" indent="-182880" algn="just" defTabSz="914400" rtl="0" eaLnBrk="1" fontAlgn="auto" latinLnBrk="0" hangingPunct="1">
              <a:lnSpc>
                <a:spcPct val="100000"/>
              </a:lnSpc>
              <a:spcBef>
                <a:spcPts val="0"/>
              </a:spcBef>
              <a:spcAft>
                <a:spcPts val="600"/>
              </a:spcAft>
              <a:buClr>
                <a:srgbClr val="BAD8F8"/>
              </a:buClr>
              <a:buSzPct val="130000"/>
              <a:buFont typeface="Arial"/>
              <a:buChar char="•"/>
              <a:tabLst/>
              <a:defRPr/>
            </a:pPr>
            <a:r>
              <a:rPr kumimoji="0" lang="en-US" sz="1600" b="0" i="0" u="none" strike="noStrike" kern="1200" cap="none" spc="0" normalizeH="0" baseline="0" noProof="0" dirty="0">
                <a:ln>
                  <a:noFill/>
                </a:ln>
                <a:solidFill>
                  <a:srgbClr val="000000"/>
                </a:solidFill>
                <a:effectLst/>
                <a:uLnTx/>
                <a:uFillTx/>
                <a:latin typeface="Arial Narrow"/>
                <a:ea typeface="Arial Narrow"/>
                <a:cs typeface="Arial Narrow"/>
                <a:sym typeface="Arial Narrow"/>
              </a:rPr>
              <a:t>Explore </a:t>
            </a:r>
            <a:r>
              <a:rPr kumimoji="0" lang="en-US" sz="1600" b="1" i="0" u="none" strike="noStrike" kern="1200" cap="none" spc="0" normalizeH="0" baseline="0" noProof="0" dirty="0">
                <a:ln>
                  <a:noFill/>
                </a:ln>
                <a:solidFill>
                  <a:srgbClr val="000000"/>
                </a:solidFill>
                <a:effectLst/>
                <a:uLnTx/>
                <a:uFillTx/>
                <a:latin typeface="Arial Narrow"/>
                <a:ea typeface="Arial Narrow"/>
                <a:cs typeface="Arial Narrow"/>
                <a:sym typeface="Arial Narrow"/>
              </a:rPr>
              <a:t>shifts to funding systems</a:t>
            </a:r>
            <a:r>
              <a:rPr kumimoji="0" lang="en-US" sz="1600" b="0" i="0" u="none" strike="noStrike" kern="1200" cap="none" spc="0" normalizeH="0" baseline="0" noProof="0" dirty="0">
                <a:ln>
                  <a:noFill/>
                </a:ln>
                <a:solidFill>
                  <a:srgbClr val="000000"/>
                </a:solidFill>
                <a:effectLst/>
                <a:uLnTx/>
                <a:uFillTx/>
                <a:latin typeface="Arial Narrow"/>
                <a:ea typeface="Arial Narrow"/>
                <a:cs typeface="Arial Narrow"/>
                <a:sym typeface="Arial Narrow"/>
              </a:rPr>
              <a:t> that will increase resources at higher-need schools. For example, schools with more novice teachers are allocated an instructional coach.</a:t>
            </a:r>
          </a:p>
        </p:txBody>
      </p:sp>
      <p:pic>
        <p:nvPicPr>
          <p:cNvPr id="18" name="Picture 17" descr="Logo, icon&#10;&#10;Description automatically generated">
            <a:extLst>
              <a:ext uri="{FF2B5EF4-FFF2-40B4-BE49-F238E27FC236}">
                <a16:creationId xmlns:a16="http://schemas.microsoft.com/office/drawing/2014/main" id="{40A78DD7-DB8F-4602-A059-1E9367838689}"/>
              </a:ext>
            </a:extLst>
          </p:cNvPr>
          <p:cNvPicPr>
            <a:picLocks noChangeAspect="1"/>
          </p:cNvPicPr>
          <p:nvPr/>
        </p:nvPicPr>
        <p:blipFill>
          <a:blip r:embed="rId7">
            <a:biLevel thresh="25000"/>
          </a:blip>
          <a:stretch>
            <a:fillRect/>
          </a:stretch>
        </p:blipFill>
        <p:spPr>
          <a:xfrm>
            <a:off x="175477" y="6523114"/>
            <a:ext cx="463763" cy="328035"/>
          </a:xfrm>
          <a:prstGeom prst="rect">
            <a:avLst/>
          </a:prstGeom>
        </p:spPr>
      </p:pic>
      <p:sp>
        <p:nvSpPr>
          <p:cNvPr id="13" name="Google Shape;298;p40">
            <a:extLst>
              <a:ext uri="{FF2B5EF4-FFF2-40B4-BE49-F238E27FC236}">
                <a16:creationId xmlns:a16="http://schemas.microsoft.com/office/drawing/2014/main" id="{9D97B0C0-243B-4FE3-BB50-77D1B8587C46}"/>
              </a:ext>
            </a:extLst>
          </p:cNvPr>
          <p:cNvSpPr txBox="1">
            <a:spLocks/>
          </p:cNvSpPr>
          <p:nvPr/>
        </p:nvSpPr>
        <p:spPr>
          <a:xfrm>
            <a:off x="1010268" y="497541"/>
            <a:ext cx="10802524" cy="1249605"/>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b="1" i="0" kern="1200">
                <a:solidFill>
                  <a:schemeClr val="tx1"/>
                </a:solidFill>
                <a:latin typeface="Arial Narrow" panose="020B0604020202020204" pitchFamily="34" charset="0"/>
                <a:ea typeface="+mj-ea"/>
                <a:cs typeface="Arial Narrow"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
                <a:srgbClr val="000000"/>
              </a:buClr>
              <a:buSzPts val="1100"/>
              <a:buFontTx/>
              <a:buNone/>
              <a:tabLst/>
              <a:defRPr/>
            </a:pPr>
            <a:r>
              <a:rPr kumimoji="0" lang="en-US" sz="2800" b="0" i="0" u="none" strike="noStrike" kern="1200" cap="none" spc="0" normalizeH="0" baseline="0" noProof="0">
                <a:ln>
                  <a:noFill/>
                </a:ln>
                <a:solidFill>
                  <a:srgbClr val="000000"/>
                </a:solidFill>
                <a:effectLst/>
                <a:uLnTx/>
                <a:uFillTx/>
                <a:latin typeface="Arial Narrow" panose="020B0604020202020204" pitchFamily="34" charset="0"/>
                <a:ea typeface="+mj-ea"/>
                <a:cs typeface="Arial Narrow" panose="020B0604020202020204" pitchFamily="34" charset="0"/>
              </a:rPr>
              <a:t>Districts and schools can pilot ways to sustain better professional learning and opportunities for collaboration than were provided pre-COVID.</a:t>
            </a:r>
          </a:p>
        </p:txBody>
      </p:sp>
      <p:grpSp>
        <p:nvGrpSpPr>
          <p:cNvPr id="14" name="Group 13">
            <a:extLst>
              <a:ext uri="{FF2B5EF4-FFF2-40B4-BE49-F238E27FC236}">
                <a16:creationId xmlns:a16="http://schemas.microsoft.com/office/drawing/2014/main" id="{D648C23E-E3BF-45CC-A035-982A168B243A}"/>
              </a:ext>
            </a:extLst>
          </p:cNvPr>
          <p:cNvGrpSpPr/>
          <p:nvPr/>
        </p:nvGrpSpPr>
        <p:grpSpPr>
          <a:xfrm>
            <a:off x="561446" y="201765"/>
            <a:ext cx="11151077" cy="485352"/>
            <a:chOff x="578503" y="2451728"/>
            <a:chExt cx="11151077" cy="485352"/>
          </a:xfrm>
        </p:grpSpPr>
        <p:grpSp>
          <p:nvGrpSpPr>
            <p:cNvPr id="19" name="Group 18">
              <a:extLst>
                <a:ext uri="{FF2B5EF4-FFF2-40B4-BE49-F238E27FC236}">
                  <a16:creationId xmlns:a16="http://schemas.microsoft.com/office/drawing/2014/main" id="{2C61E4A3-6805-4531-81F1-04DEA9DF1D99}"/>
                </a:ext>
              </a:extLst>
            </p:cNvPr>
            <p:cNvGrpSpPr/>
            <p:nvPr/>
          </p:nvGrpSpPr>
          <p:grpSpPr>
            <a:xfrm>
              <a:off x="823866" y="2569948"/>
              <a:ext cx="10905714" cy="292502"/>
              <a:chOff x="1552437" y="3074614"/>
              <a:chExt cx="15038582" cy="384583"/>
            </a:xfrm>
          </p:grpSpPr>
          <p:sp>
            <p:nvSpPr>
              <p:cNvPr id="22" name="Rectangle 21">
                <a:extLst>
                  <a:ext uri="{FF2B5EF4-FFF2-40B4-BE49-F238E27FC236}">
                    <a16:creationId xmlns:a16="http://schemas.microsoft.com/office/drawing/2014/main" id="{755EFEAF-A3DA-4587-8B27-F05E3BEF777E}"/>
                  </a:ext>
                </a:extLst>
              </p:cNvPr>
              <p:cNvSpPr/>
              <p:nvPr/>
            </p:nvSpPr>
            <p:spPr>
              <a:xfrm>
                <a:off x="1552437" y="3074614"/>
                <a:ext cx="14551552" cy="3845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6576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a:ea typeface="+mn-ea"/>
                    <a:cs typeface="+mn-cs"/>
                  </a:rPr>
                  <a:t>Do now build toward by Investing to building bridges to new ways of organizing.</a:t>
                </a:r>
              </a:p>
            </p:txBody>
          </p:sp>
          <p:sp>
            <p:nvSpPr>
              <p:cNvPr id="23" name="Flowchart: Delay 22">
                <a:extLst>
                  <a:ext uri="{FF2B5EF4-FFF2-40B4-BE49-F238E27FC236}">
                    <a16:creationId xmlns:a16="http://schemas.microsoft.com/office/drawing/2014/main" id="{D0D9F16C-73A7-4646-8E9E-847EBE783ECA}"/>
                  </a:ext>
                </a:extLst>
              </p:cNvPr>
              <p:cNvSpPr/>
              <p:nvPr/>
            </p:nvSpPr>
            <p:spPr>
              <a:xfrm>
                <a:off x="16079291" y="3074614"/>
                <a:ext cx="511728" cy="384583"/>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grpSp>
        <p:sp>
          <p:nvSpPr>
            <p:cNvPr id="20" name="Oval 19">
              <a:extLst>
                <a:ext uri="{FF2B5EF4-FFF2-40B4-BE49-F238E27FC236}">
                  <a16:creationId xmlns:a16="http://schemas.microsoft.com/office/drawing/2014/main" id="{62B973E5-6021-4114-9A8A-7A438CD654B2}"/>
                </a:ext>
              </a:extLst>
            </p:cNvPr>
            <p:cNvSpPr>
              <a:spLocks noChangeAspect="1"/>
            </p:cNvSpPr>
            <p:nvPr/>
          </p:nvSpPr>
          <p:spPr>
            <a:xfrm>
              <a:off x="578503" y="2451728"/>
              <a:ext cx="485352" cy="4853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pic>
          <p:nvPicPr>
            <p:cNvPr id="21" name="Graphic 20" descr="Checkmark with solid fill">
              <a:extLst>
                <a:ext uri="{FF2B5EF4-FFF2-40B4-BE49-F238E27FC236}">
                  <a16:creationId xmlns:a16="http://schemas.microsoft.com/office/drawing/2014/main" id="{624E84D0-B496-44E3-BD27-497155DB2BE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56228" y="2546636"/>
              <a:ext cx="371097" cy="371097"/>
            </a:xfrm>
            <a:prstGeom prst="rect">
              <a:avLst/>
            </a:prstGeom>
          </p:spPr>
        </p:pic>
      </p:grpSp>
      <p:sp>
        <p:nvSpPr>
          <p:cNvPr id="24" name="Google Shape;548;p141">
            <a:extLst>
              <a:ext uri="{FF2B5EF4-FFF2-40B4-BE49-F238E27FC236}">
                <a16:creationId xmlns:a16="http://schemas.microsoft.com/office/drawing/2014/main" id="{C22B8258-15F7-4622-8D6D-5103FE8CC45F}"/>
              </a:ext>
            </a:extLst>
          </p:cNvPr>
          <p:cNvSpPr txBox="1"/>
          <p:nvPr/>
        </p:nvSpPr>
        <p:spPr>
          <a:xfrm>
            <a:off x="3176" y="6535896"/>
            <a:ext cx="7494900" cy="3651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200"/>
              <a:buFont typeface="Arial"/>
              <a:buNone/>
              <a:tabLst/>
              <a:defRPr/>
            </a:pPr>
            <a:r>
              <a:rPr kumimoji="0" lang="en-US" sz="1200" b="0" i="1" u="none" strike="noStrike" kern="1200" cap="none" spc="0" normalizeH="0" baseline="0" noProof="0" dirty="0">
                <a:ln>
                  <a:noFill/>
                </a:ln>
                <a:solidFill>
                  <a:srgbClr val="7F7F7F"/>
                </a:solidFill>
                <a:effectLst/>
                <a:uLnTx/>
                <a:uFillTx/>
                <a:latin typeface="Arial Narrow"/>
                <a:ea typeface="Arial Narrow"/>
                <a:cs typeface="Arial Narrow"/>
                <a:sym typeface="Arial Narrow"/>
              </a:rPr>
              <a:t>Source: ERS</a:t>
            </a:r>
            <a:endParaRPr kumimoji="0" sz="1200" b="0" i="1" u="none" strike="noStrike" kern="1200" cap="none" spc="0" normalizeH="0" baseline="0" noProof="0" dirty="0">
              <a:ln>
                <a:noFill/>
              </a:ln>
              <a:solidFill>
                <a:srgbClr val="7F7F7F"/>
              </a:solidFill>
              <a:effectLst/>
              <a:uLnTx/>
              <a:uFillTx/>
              <a:latin typeface="Arial Narrow"/>
              <a:ea typeface="Arial Narrow"/>
              <a:cs typeface="Arial Narrow"/>
              <a:sym typeface="Arial Narrow"/>
            </a:endParaRPr>
          </a:p>
        </p:txBody>
      </p:sp>
    </p:spTree>
    <p:extLst>
      <p:ext uri="{BB962C8B-B14F-4D97-AF65-F5344CB8AC3E}">
        <p14:creationId xmlns:p14="http://schemas.microsoft.com/office/powerpoint/2010/main" val="2323345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FBE1C4-D215-4E44-ABC8-DAD5012F378A}"/>
              </a:ext>
            </a:extLst>
          </p:cNvPr>
          <p:cNvSpPr/>
          <p:nvPr/>
        </p:nvSpPr>
        <p:spPr>
          <a:xfrm>
            <a:off x="0" y="697418"/>
            <a:ext cx="12192000" cy="573159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 Same Side Corner Rectangle 10">
            <a:extLst>
              <a:ext uri="{FF2B5EF4-FFF2-40B4-BE49-F238E27FC236}">
                <a16:creationId xmlns:a16="http://schemas.microsoft.com/office/drawing/2014/main" id="{B7152457-A7A5-F144-9137-E76107D5686E}"/>
              </a:ext>
            </a:extLst>
          </p:cNvPr>
          <p:cNvSpPr/>
          <p:nvPr/>
        </p:nvSpPr>
        <p:spPr bwMode="gray">
          <a:xfrm rot="5400000">
            <a:off x="-1044928" y="1742344"/>
            <a:ext cx="5722838" cy="3632985"/>
          </a:xfrm>
          <a:prstGeom prst="round2SameRect">
            <a:avLst>
              <a:gd name="adj1" fmla="val 0"/>
              <a:gd name="adj2" fmla="val 0"/>
            </a:avLst>
          </a:prstGeom>
          <a:solidFill>
            <a:srgbClr val="0065CC">
              <a:alpha val="73000"/>
            </a:srgbClr>
          </a:solidFill>
          <a:ln w="9525">
            <a:noFill/>
          </a:ln>
          <a:effectLst>
            <a:outerShdw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12" name="Round Same Side Corner Rectangle 11">
            <a:extLst>
              <a:ext uri="{FF2B5EF4-FFF2-40B4-BE49-F238E27FC236}">
                <a16:creationId xmlns:a16="http://schemas.microsoft.com/office/drawing/2014/main" id="{94B005DD-EF5A-824D-94CA-DFB9A2D00E32}"/>
              </a:ext>
            </a:extLst>
          </p:cNvPr>
          <p:cNvSpPr/>
          <p:nvPr/>
        </p:nvSpPr>
        <p:spPr bwMode="gray">
          <a:xfrm rot="5400000">
            <a:off x="5747291" y="-5747291"/>
            <a:ext cx="697418" cy="12192000"/>
          </a:xfrm>
          <a:prstGeom prst="round2SameRect">
            <a:avLst>
              <a:gd name="adj1" fmla="val 0"/>
              <a:gd name="adj2" fmla="val 0"/>
            </a:avLst>
          </a:prstGeom>
          <a:solidFill>
            <a:srgbClr val="0065CC">
              <a:alpha val="81000"/>
            </a:srgbClr>
          </a:solidFill>
          <a:ln w="9525">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06" tIns="46604" rIns="93206" bIns="46604" rtlCol="0" anchor="ctr"/>
          <a:lstStyle/>
          <a:p>
            <a:pPr algn="ctr"/>
            <a:endParaRPr lang="en-US" sz="2400" dirty="0">
              <a:solidFill>
                <a:schemeClr val="tx1"/>
              </a:solidFill>
            </a:endParaRPr>
          </a:p>
        </p:txBody>
      </p:sp>
      <p:sp>
        <p:nvSpPr>
          <p:cNvPr id="13" name="Subtitle 5">
            <a:extLst>
              <a:ext uri="{FF2B5EF4-FFF2-40B4-BE49-F238E27FC236}">
                <a16:creationId xmlns:a16="http://schemas.microsoft.com/office/drawing/2014/main" id="{898934CB-3EB6-0643-96F9-5E4594E87C08}"/>
              </a:ext>
            </a:extLst>
          </p:cNvPr>
          <p:cNvSpPr txBox="1">
            <a:spLocks/>
          </p:cNvSpPr>
          <p:nvPr/>
        </p:nvSpPr>
        <p:spPr>
          <a:xfrm>
            <a:off x="169333" y="19458"/>
            <a:ext cx="11771270" cy="716873"/>
          </a:xfrm>
          <a:prstGeom prst="rect">
            <a:avLst/>
          </a:prstGeom>
        </p:spPr>
        <p:txBody>
          <a:bodyPr lIns="93256" tIns="46628" rIns="93256" bIns="46628">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400" dirty="0">
                <a:solidFill>
                  <a:schemeClr val="bg1"/>
                </a:solidFill>
                <a:latin typeface="Arial"/>
                <a:cs typeface="Arial"/>
              </a:rPr>
              <a:t>Thank you for joining us</a:t>
            </a:r>
          </a:p>
        </p:txBody>
      </p:sp>
      <p:graphicFrame>
        <p:nvGraphicFramePr>
          <p:cNvPr id="14" name="Table 13">
            <a:extLst>
              <a:ext uri="{FF2B5EF4-FFF2-40B4-BE49-F238E27FC236}">
                <a16:creationId xmlns:a16="http://schemas.microsoft.com/office/drawing/2014/main" id="{83AD58A9-FCF1-244F-A445-2AD222B24AF7}"/>
              </a:ext>
            </a:extLst>
          </p:cNvPr>
          <p:cNvGraphicFramePr>
            <a:graphicFrameLocks noGrp="1"/>
          </p:cNvGraphicFramePr>
          <p:nvPr>
            <p:extLst>
              <p:ext uri="{D42A27DB-BD31-4B8C-83A1-F6EECF244321}">
                <p14:modId xmlns:p14="http://schemas.microsoft.com/office/powerpoint/2010/main" val="3959902004"/>
              </p:ext>
            </p:extLst>
          </p:nvPr>
        </p:nvGraphicFramePr>
        <p:xfrm>
          <a:off x="3632985" y="980515"/>
          <a:ext cx="8559016" cy="3557843"/>
        </p:xfrm>
        <a:graphic>
          <a:graphicData uri="http://schemas.openxmlformats.org/drawingml/2006/table">
            <a:tbl>
              <a:tblPr>
                <a:tableStyleId>{5C22544A-7EE6-4342-B048-85BDC9FD1C3A}</a:tableStyleId>
              </a:tblPr>
              <a:tblGrid>
                <a:gridCol w="8559016">
                  <a:extLst>
                    <a:ext uri="{9D8B030D-6E8A-4147-A177-3AD203B41FA5}">
                      <a16:colId xmlns:a16="http://schemas.microsoft.com/office/drawing/2014/main" val="1885030763"/>
                    </a:ext>
                  </a:extLst>
                </a:gridCol>
              </a:tblGrid>
              <a:tr h="851339">
                <a:tc>
                  <a:txBody>
                    <a:bodyPr/>
                    <a:lstStyle/>
                    <a:p>
                      <a:pPr marL="0" marR="0" lvl="0" indent="0" algn="l" defTabSz="914400" rtl="0" eaLnBrk="1" fontAlgn="auto" latinLnBrk="0" hangingPunct="1">
                        <a:lnSpc>
                          <a:spcPct val="100000"/>
                        </a:lnSpc>
                        <a:spcBef>
                          <a:spcPts val="0"/>
                        </a:spcBef>
                        <a:spcAft>
                          <a:spcPts val="0"/>
                        </a:spcAft>
                        <a:buClr>
                          <a:schemeClr val="bg1"/>
                        </a:buClr>
                        <a:buSzPct val="110000"/>
                        <a:buFont typeface="Arial" panose="020B0604020202020204" pitchFamily="34" charset="0"/>
                        <a:buNone/>
                        <a:tabLst/>
                        <a:defRPr/>
                      </a:pPr>
                      <a:r>
                        <a:rPr lang="en-US" sz="3200" b="0" dirty="0">
                          <a:solidFill>
                            <a:schemeClr val="bg1"/>
                          </a:solidFill>
                          <a:latin typeface="Arial" panose="020B0604020202020204" pitchFamily="34" charset="0"/>
                          <a:ea typeface="Calibri" panose="020F0502020204030204" pitchFamily="34" charset="0"/>
                          <a:cs typeface="Arial" panose="020B0604020202020204" pitchFamily="34" charset="0"/>
                        </a:rPr>
                        <a:t>Please introduce yourselves in the chat box</a:t>
                      </a:r>
                    </a:p>
                  </a:txBody>
                  <a:tcPr marL="27432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2404230730"/>
                  </a:ext>
                </a:extLst>
              </a:tr>
              <a:tr h="902168">
                <a:tc>
                  <a:txBody>
                    <a:bodyPr/>
                    <a:lstStyle/>
                    <a:p>
                      <a:pPr marL="457200" marR="0" lvl="0" indent="-457200" algn="l" defTabSz="914400" rtl="0" eaLnBrk="1" fontAlgn="auto" latinLnBrk="0" hangingPunct="1">
                        <a:lnSpc>
                          <a:spcPct val="100000"/>
                        </a:lnSpc>
                        <a:spcBef>
                          <a:spcPts val="0"/>
                        </a:spcBef>
                        <a:spcAft>
                          <a:spcPts val="0"/>
                        </a:spcAft>
                        <a:buClr>
                          <a:schemeClr val="bg1"/>
                        </a:buClr>
                        <a:buSzPct val="110000"/>
                        <a:buFont typeface="Arial" panose="020B0604020202020204" pitchFamily="34" charset="0"/>
                        <a:buChar char="•"/>
                        <a:tabLst/>
                        <a:defRPr/>
                      </a:pPr>
                      <a:r>
                        <a:rPr lang="en-US" sz="3200" dirty="0">
                          <a:solidFill>
                            <a:schemeClr val="bg1"/>
                          </a:solidFill>
                          <a:latin typeface="Arial" panose="020B0604020202020204" pitchFamily="34" charset="0"/>
                          <a:ea typeface="Calibri" panose="020F0502020204030204" pitchFamily="34" charset="0"/>
                          <a:cs typeface="Arial" panose="020B0604020202020204" pitchFamily="34" charset="0"/>
                        </a:rPr>
                        <a:t>Your name</a:t>
                      </a:r>
                    </a:p>
                  </a:txBody>
                  <a:tcPr marL="9144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4077841540"/>
                  </a:ext>
                </a:extLst>
              </a:tr>
              <a:tr h="902168">
                <a:tc>
                  <a:txBody>
                    <a:bodyPr/>
                    <a:lstStyle/>
                    <a:p>
                      <a:pPr marL="457200" marR="0" lvl="0" indent="-457200" algn="l" defTabSz="914400" rtl="0" eaLnBrk="1" fontAlgn="auto" latinLnBrk="0" hangingPunct="1">
                        <a:lnSpc>
                          <a:spcPct val="100000"/>
                        </a:lnSpc>
                        <a:spcBef>
                          <a:spcPts val="0"/>
                        </a:spcBef>
                        <a:spcAft>
                          <a:spcPts val="0"/>
                        </a:spcAft>
                        <a:buClr>
                          <a:schemeClr val="bg1"/>
                        </a:buClr>
                        <a:buSzPct val="110000"/>
                        <a:buFont typeface="Arial" panose="020B0604020202020204" pitchFamily="34" charset="0"/>
                        <a:buChar char="•"/>
                        <a:tabLst/>
                        <a:defRPr/>
                      </a:pPr>
                      <a:r>
                        <a:rPr lang="en-US" sz="3200" dirty="0">
                          <a:solidFill>
                            <a:schemeClr val="bg1"/>
                          </a:solidFill>
                          <a:latin typeface="Arial" panose="020B0604020202020204" pitchFamily="34" charset="0"/>
                          <a:cs typeface="Arial" panose="020B0604020202020204" pitchFamily="34" charset="0"/>
                        </a:rPr>
                        <a:t>Your location</a:t>
                      </a:r>
                    </a:p>
                  </a:txBody>
                  <a:tcPr marL="9144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544CA0"/>
                    </a:solidFill>
                  </a:tcPr>
                </a:tc>
                <a:extLst>
                  <a:ext uri="{0D108BD9-81ED-4DB2-BD59-A6C34878D82A}">
                    <a16:rowId xmlns:a16="http://schemas.microsoft.com/office/drawing/2014/main" val="1704985850"/>
                  </a:ext>
                </a:extLst>
              </a:tr>
              <a:tr h="902168">
                <a:tc>
                  <a:txBody>
                    <a:bodyPr/>
                    <a:lstStyle/>
                    <a:p>
                      <a:pPr marL="457200" marR="0" lvl="0" indent="-457200" algn="l" defTabSz="914400" rtl="0" eaLnBrk="1" fontAlgn="auto" latinLnBrk="0" hangingPunct="1">
                        <a:lnSpc>
                          <a:spcPct val="100000"/>
                        </a:lnSpc>
                        <a:spcBef>
                          <a:spcPts val="0"/>
                        </a:spcBef>
                        <a:spcAft>
                          <a:spcPts val="0"/>
                        </a:spcAft>
                        <a:buClr>
                          <a:schemeClr val="bg1"/>
                        </a:buClr>
                        <a:buSzPct val="110000"/>
                        <a:buFont typeface="Arial" panose="020B0604020202020204" pitchFamily="34" charset="0"/>
                        <a:buChar char="•"/>
                        <a:tabLst/>
                        <a:defRPr/>
                      </a:pPr>
                      <a:r>
                        <a:rPr lang="en-US" sz="3200" dirty="0">
                          <a:solidFill>
                            <a:schemeClr val="bg1"/>
                          </a:solidFill>
                          <a:latin typeface="Arial" panose="020B0604020202020204" pitchFamily="34" charset="0"/>
                          <a:cs typeface="Arial" panose="020B0604020202020204" pitchFamily="34" charset="0"/>
                        </a:rPr>
                        <a:t>Your role in the educational sector</a:t>
                      </a:r>
                      <a:endParaRPr lang="en-US" sz="3200" dirty="0">
                        <a:solidFill>
                          <a:schemeClr val="bg1"/>
                        </a:solidFill>
                      </a:endParaRPr>
                    </a:p>
                  </a:txBody>
                  <a:tcPr marL="9144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999588721"/>
                  </a:ext>
                </a:extLst>
              </a:tr>
            </a:tbl>
          </a:graphicData>
        </a:graphic>
      </p:graphicFrame>
      <p:pic>
        <p:nvPicPr>
          <p:cNvPr id="15" name="Picture 14">
            <a:extLst>
              <a:ext uri="{FF2B5EF4-FFF2-40B4-BE49-F238E27FC236}">
                <a16:creationId xmlns:a16="http://schemas.microsoft.com/office/drawing/2014/main" id="{B9AC5F97-5A6B-914A-A6E8-EC44BD629D08}"/>
              </a:ext>
            </a:extLst>
          </p:cNvPr>
          <p:cNvPicPr>
            <a:picLocks noChangeAspect="1"/>
          </p:cNvPicPr>
          <p:nvPr/>
        </p:nvPicPr>
        <p:blipFill>
          <a:blip r:embed="rId3" cstate="screen">
            <a:alphaModFix amt="70000"/>
            <a:extLst>
              <a:ext uri="{28A0092B-C50C-407E-A947-70E740481C1C}">
                <a14:useLocalDpi xmlns:a14="http://schemas.microsoft.com/office/drawing/2010/main"/>
              </a:ext>
            </a:extLst>
          </a:blip>
          <a:stretch>
            <a:fillRect/>
          </a:stretch>
        </p:blipFill>
        <p:spPr>
          <a:xfrm>
            <a:off x="3722924" y="4863826"/>
            <a:ext cx="1293555" cy="1293555"/>
          </a:xfrm>
          <a:prstGeom prst="rect">
            <a:avLst/>
          </a:prstGeom>
        </p:spPr>
      </p:pic>
      <p:sp>
        <p:nvSpPr>
          <p:cNvPr id="16" name="TextBox 15">
            <a:extLst>
              <a:ext uri="{FF2B5EF4-FFF2-40B4-BE49-F238E27FC236}">
                <a16:creationId xmlns:a16="http://schemas.microsoft.com/office/drawing/2014/main" id="{9B1955C5-2FD8-8D42-A126-64221C444B9A}"/>
              </a:ext>
            </a:extLst>
          </p:cNvPr>
          <p:cNvSpPr txBox="1"/>
          <p:nvPr/>
        </p:nvSpPr>
        <p:spPr>
          <a:xfrm>
            <a:off x="4926539" y="5113009"/>
            <a:ext cx="2622834" cy="577850"/>
          </a:xfrm>
          <a:prstGeom prst="rect">
            <a:avLst/>
          </a:prstGeom>
          <a:noFill/>
        </p:spPr>
        <p:txBody>
          <a:bodyPr wrap="none" rtlCol="0">
            <a:spAutoFit/>
          </a:bodyPr>
          <a:lstStyle/>
          <a:p>
            <a:pPr>
              <a:lnSpc>
                <a:spcPct val="150000"/>
              </a:lnSpc>
            </a:pPr>
            <a:r>
              <a:rPr lang="en-US" sz="2400" dirty="0">
                <a:solidFill>
                  <a:schemeClr val="bg1"/>
                </a:solidFill>
                <a:latin typeface="Arial" charset="0"/>
                <a:ea typeface="Arial" charset="0"/>
                <a:cs typeface="Arial" charset="0"/>
                <a:hlinkClick r:id="rId4">
                  <a:extLst>
                    <a:ext uri="{A12FA001-AC4F-418D-AE19-62706E023703}">
                      <ahyp:hlinkClr xmlns:ahyp="http://schemas.microsoft.com/office/drawing/2018/hyperlinkcolor" val="tx"/>
                    </a:ext>
                  </a:extLst>
                </a:hlinkClick>
              </a:rPr>
              <a:t>@learningforward</a:t>
            </a:r>
            <a:endParaRPr lang="en-US" sz="2400" dirty="0">
              <a:solidFill>
                <a:schemeClr val="bg1"/>
              </a:solidFill>
              <a:latin typeface="Arial" charset="0"/>
              <a:ea typeface="Arial" charset="0"/>
              <a:cs typeface="Arial" charset="0"/>
            </a:endParaRPr>
          </a:p>
        </p:txBody>
      </p:sp>
      <p:sp>
        <p:nvSpPr>
          <p:cNvPr id="17" name="TextBox 16">
            <a:extLst>
              <a:ext uri="{FF2B5EF4-FFF2-40B4-BE49-F238E27FC236}">
                <a16:creationId xmlns:a16="http://schemas.microsoft.com/office/drawing/2014/main" id="{27CE97CC-6C69-024C-8236-B0613EC9805B}"/>
              </a:ext>
            </a:extLst>
          </p:cNvPr>
          <p:cNvSpPr txBox="1"/>
          <p:nvPr/>
        </p:nvSpPr>
        <p:spPr>
          <a:xfrm>
            <a:off x="444186" y="1007019"/>
            <a:ext cx="2898480" cy="5047536"/>
          </a:xfrm>
          <a:prstGeom prst="rect">
            <a:avLst/>
          </a:prstGeom>
          <a:noFill/>
        </p:spPr>
        <p:txBody>
          <a:bodyPr wrap="square" rtlCol="0">
            <a:spAutoFit/>
          </a:bodyPr>
          <a:lstStyle/>
          <a:p>
            <a:pPr>
              <a:spcBef>
                <a:spcPts val="1200"/>
              </a:spcBef>
            </a:pPr>
            <a:r>
              <a:rPr lang="en-US" sz="2400" b="1" kern="0" dirty="0">
                <a:solidFill>
                  <a:schemeClr val="bg1"/>
                </a:solidFill>
                <a:latin typeface="Arial"/>
                <a:cs typeface="Arial"/>
              </a:rPr>
              <a:t>The webinar </a:t>
            </a:r>
            <a:br>
              <a:rPr lang="en-US" sz="2400" b="1" kern="0" dirty="0">
                <a:solidFill>
                  <a:schemeClr val="bg1"/>
                </a:solidFill>
                <a:latin typeface="Arial"/>
                <a:cs typeface="Arial"/>
              </a:rPr>
            </a:br>
            <a:r>
              <a:rPr lang="en-US" sz="2400" b="1" kern="0" dirty="0">
                <a:solidFill>
                  <a:schemeClr val="bg1"/>
                </a:solidFill>
                <a:latin typeface="Arial"/>
                <a:cs typeface="Arial"/>
              </a:rPr>
              <a:t>will be recorded and available. </a:t>
            </a:r>
          </a:p>
          <a:p>
            <a:pPr>
              <a:spcBef>
                <a:spcPts val="1200"/>
              </a:spcBef>
            </a:pPr>
            <a:r>
              <a:rPr lang="en-US" sz="2400" kern="0" dirty="0">
                <a:solidFill>
                  <a:schemeClr val="bg1"/>
                </a:solidFill>
                <a:latin typeface="Arial"/>
                <a:cs typeface="Arial"/>
              </a:rPr>
              <a:t>All webinar registrants will receive a follow-</a:t>
            </a:r>
            <a:br>
              <a:rPr lang="en-US" sz="2400" kern="0" dirty="0">
                <a:solidFill>
                  <a:schemeClr val="bg1"/>
                </a:solidFill>
                <a:latin typeface="Arial"/>
                <a:cs typeface="Arial"/>
              </a:rPr>
            </a:br>
            <a:r>
              <a:rPr lang="en-US" sz="2400" kern="0" dirty="0">
                <a:solidFill>
                  <a:schemeClr val="bg1"/>
                </a:solidFill>
                <a:latin typeface="Arial"/>
                <a:cs typeface="Arial"/>
              </a:rPr>
              <a:t>up email that </a:t>
            </a:r>
            <a:br>
              <a:rPr lang="en-US" sz="2400" kern="0" dirty="0">
                <a:solidFill>
                  <a:schemeClr val="bg1"/>
                </a:solidFill>
                <a:latin typeface="Arial"/>
                <a:cs typeface="Arial"/>
              </a:rPr>
            </a:br>
            <a:r>
              <a:rPr lang="en-US" sz="2400" kern="0" dirty="0">
                <a:solidFill>
                  <a:schemeClr val="bg1"/>
                </a:solidFill>
                <a:latin typeface="Arial"/>
                <a:cs typeface="Arial"/>
              </a:rPr>
              <a:t>will include the webinar slide deck, recording, and </a:t>
            </a:r>
            <a:br>
              <a:rPr lang="en-US" sz="2400" kern="0" dirty="0">
                <a:solidFill>
                  <a:schemeClr val="bg1"/>
                </a:solidFill>
                <a:latin typeface="Arial"/>
                <a:cs typeface="Arial"/>
              </a:rPr>
            </a:br>
            <a:r>
              <a:rPr lang="en-US" sz="2400" kern="0" dirty="0">
                <a:solidFill>
                  <a:schemeClr val="bg1"/>
                </a:solidFill>
                <a:latin typeface="Arial"/>
                <a:cs typeface="Arial"/>
              </a:rPr>
              <a:t>other resources mentioned during the presentation.</a:t>
            </a:r>
          </a:p>
        </p:txBody>
      </p:sp>
      <p:sp>
        <p:nvSpPr>
          <p:cNvPr id="4" name="Slide Number Placeholder 3">
            <a:extLst>
              <a:ext uri="{FF2B5EF4-FFF2-40B4-BE49-F238E27FC236}">
                <a16:creationId xmlns:a16="http://schemas.microsoft.com/office/drawing/2014/main" id="{62A3BF0C-26F1-CE44-9D8D-D2BC782FEC2C}"/>
              </a:ext>
            </a:extLst>
          </p:cNvPr>
          <p:cNvSpPr>
            <a:spLocks noGrp="1"/>
          </p:cNvSpPr>
          <p:nvPr>
            <p:ph type="sldNum" sz="quarter" idx="4"/>
          </p:nvPr>
        </p:nvSpPr>
        <p:spPr/>
        <p:txBody>
          <a:bodyPr/>
          <a:lstStyle/>
          <a:p>
            <a:fld id="{79A441FA-EE28-A64F-92EE-8BADFCE467E3}" type="slidenum">
              <a:rPr lang="en-US" smtClean="0"/>
              <a:pPr/>
              <a:t>2</a:t>
            </a:fld>
            <a:endParaRPr lang="en-US" dirty="0"/>
          </a:p>
        </p:txBody>
      </p:sp>
      <p:sp>
        <p:nvSpPr>
          <p:cNvPr id="5" name="Footer Placeholder 4">
            <a:extLst>
              <a:ext uri="{FF2B5EF4-FFF2-40B4-BE49-F238E27FC236}">
                <a16:creationId xmlns:a16="http://schemas.microsoft.com/office/drawing/2014/main" id="{AAAEF360-EBB6-B440-8AFD-E719BFEBDE18}"/>
              </a:ext>
            </a:extLst>
          </p:cNvPr>
          <p:cNvSpPr>
            <a:spLocks noGrp="1"/>
          </p:cNvSpPr>
          <p:nvPr>
            <p:ph type="ftr" sz="quarter" idx="3"/>
          </p:nvPr>
        </p:nvSpPr>
        <p:spPr/>
        <p:txBody>
          <a:bodyPr/>
          <a:lstStyle/>
          <a:p>
            <a:pPr defTabSz="932566">
              <a:defRPr/>
            </a:pPr>
            <a:r>
              <a:rPr lang="en-US" sz="1200" kern="0" dirty="0">
                <a:solidFill>
                  <a:srgbClr val="1F497D"/>
                </a:solidFill>
                <a:latin typeface="Arial"/>
                <a:cs typeface="Arial"/>
              </a:rPr>
              <a:t>www.learningforward.org</a:t>
            </a:r>
          </a:p>
        </p:txBody>
      </p:sp>
    </p:spTree>
    <p:extLst>
      <p:ext uri="{BB962C8B-B14F-4D97-AF65-F5344CB8AC3E}">
        <p14:creationId xmlns:p14="http://schemas.microsoft.com/office/powerpoint/2010/main" val="1400179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4E1FA7-5A21-47B2-9265-8A7341481CB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706" name="think-cell Slide" r:id="rId5" imgW="384" imgH="384" progId="TCLayout.ActiveDocument.1">
                  <p:embed/>
                </p:oleObj>
              </mc:Choice>
              <mc:Fallback>
                <p:oleObj name="think-cell Slide" r:id="rId5" imgW="384" imgH="384" progId="TCLayout.ActiveDocument.1">
                  <p:embed/>
                  <p:pic>
                    <p:nvPicPr>
                      <p:cNvPr id="3" name="Object 2" hidden="1">
                        <a:extLst>
                          <a:ext uri="{FF2B5EF4-FFF2-40B4-BE49-F238E27FC236}">
                            <a16:creationId xmlns:a16="http://schemas.microsoft.com/office/drawing/2014/main" id="{CF4E1FA7-5A21-47B2-9265-8A7341481CB2}"/>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97" name="Google Shape;297;p40"/>
          <p:cNvSpPr txBox="1">
            <a:spLocks noGrp="1"/>
          </p:cNvSpPr>
          <p:nvPr>
            <p:ph type="sldNum" sz="quarter" idx="4"/>
          </p:nvPr>
        </p:nvSpPr>
        <p:spPr>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srgbClr val="000000">
                    <a:tint val="75000"/>
                  </a:srgbClr>
                </a:solidFill>
                <a:effectLst/>
                <a:uLnTx/>
                <a:uFillTx/>
                <a:latin typeface="Arial Narrow" panose="020B0604020202020204" pitchFamily="34" charset="0"/>
                <a:ea typeface="+mn-ea"/>
                <a:cs typeface="Arial Narrow" panose="020B0604020202020204" pitchFamily="34" charset="0"/>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200" b="0" i="0" u="none" strike="noStrike" kern="1200" cap="none" spc="0" normalizeH="0" baseline="0" noProof="0">
              <a:ln>
                <a:noFill/>
              </a:ln>
              <a:solidFill>
                <a:srgbClr val="000000">
                  <a:tint val="75000"/>
                </a:srgbClr>
              </a:solidFill>
              <a:effectLst/>
              <a:uLnTx/>
              <a:uFillTx/>
              <a:latin typeface="Arial Narrow" panose="020B0604020202020204" pitchFamily="34" charset="0"/>
              <a:ea typeface="+mn-ea"/>
              <a:cs typeface="Arial Narrow" panose="020B0604020202020204" pitchFamily="34" charset="0"/>
            </a:endParaRPr>
          </a:p>
        </p:txBody>
      </p:sp>
      <p:cxnSp>
        <p:nvCxnSpPr>
          <p:cNvPr id="17" name="Straight Connector 16">
            <a:extLst>
              <a:ext uri="{FF2B5EF4-FFF2-40B4-BE49-F238E27FC236}">
                <a16:creationId xmlns:a16="http://schemas.microsoft.com/office/drawing/2014/main" id="{59A9028D-495A-4F06-9FE1-45A76FCAD4A1}"/>
              </a:ext>
            </a:extLst>
          </p:cNvPr>
          <p:cNvCxnSpPr>
            <a:cxnSpLocks/>
          </p:cNvCxnSpPr>
          <p:nvPr/>
        </p:nvCxnSpPr>
        <p:spPr>
          <a:xfrm>
            <a:off x="639240" y="1636411"/>
            <a:ext cx="11297851" cy="28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296AF9E4-B7F6-4361-AE69-3FF685E0CA3C}"/>
              </a:ext>
            </a:extLst>
          </p:cNvPr>
          <p:cNvSpPr/>
          <p:nvPr/>
        </p:nvSpPr>
        <p:spPr>
          <a:xfrm>
            <a:off x="9959686" y="5383761"/>
            <a:ext cx="1127258" cy="731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34" name="Google Shape;299;p40">
            <a:extLst>
              <a:ext uri="{FF2B5EF4-FFF2-40B4-BE49-F238E27FC236}">
                <a16:creationId xmlns:a16="http://schemas.microsoft.com/office/drawing/2014/main" id="{84FE749F-844F-4D4D-811F-1914EAAE2AF9}"/>
              </a:ext>
            </a:extLst>
          </p:cNvPr>
          <p:cNvSpPr txBox="1"/>
          <p:nvPr/>
        </p:nvSpPr>
        <p:spPr>
          <a:xfrm>
            <a:off x="620645" y="1936830"/>
            <a:ext cx="11233577" cy="4185721"/>
          </a:xfrm>
          <a:prstGeom prst="rect">
            <a:avLst/>
          </a:prstGeom>
          <a:noFill/>
          <a:ln>
            <a:noFill/>
          </a:ln>
        </p:spPr>
        <p:txBody>
          <a:bodyPr spcFirstLastPara="1" wrap="square" lIns="91425" tIns="45700" rIns="91425" bIns="45700" anchor="t" anchorCtr="0">
            <a:spAutoFit/>
          </a:bodyPr>
          <a:lstStyle/>
          <a:p>
            <a:pPr marL="0" marR="0" lvl="0" indent="0" algn="just" defTabSz="914400" rtl="0" eaLnBrk="1" fontAlgn="auto" latinLnBrk="0" hangingPunct="1">
              <a:lnSpc>
                <a:spcPct val="100000"/>
              </a:lnSpc>
              <a:spcBef>
                <a:spcPts val="0"/>
              </a:spcBef>
              <a:spcAft>
                <a:spcPts val="1200"/>
              </a:spcAft>
              <a:buClr>
                <a:srgbClr val="6AA644"/>
              </a:buClr>
              <a:buSzPts val="2000"/>
              <a:buFontTx/>
              <a:buNone/>
              <a:tabLst/>
              <a:defRPr/>
            </a:pPr>
            <a:r>
              <a:rPr kumimoji="0" lang="en-US" sz="2400" b="1" i="0" u="none" strike="noStrike" kern="1200" cap="none" spc="0" normalizeH="0" baseline="0" noProof="0" dirty="0">
                <a:ln>
                  <a:noFill/>
                </a:ln>
                <a:solidFill>
                  <a:srgbClr val="000000"/>
                </a:solidFill>
                <a:effectLst/>
                <a:uLnTx/>
                <a:uFillTx/>
                <a:latin typeface="Arial Narrow"/>
                <a:ea typeface="Arial Narrow"/>
                <a:cs typeface="Arial Narrow"/>
                <a:sym typeface="Arial Narrow"/>
              </a:rPr>
              <a:t>Districts and schools should invest in rapid cycles of continuous improvement to answer questions, such as:</a:t>
            </a:r>
          </a:p>
          <a:p>
            <a:pPr marL="182880" marR="0" lvl="0" indent="-182880" algn="just" defTabSz="914400" rtl="0" eaLnBrk="1" fontAlgn="auto" latinLnBrk="0" hangingPunct="1">
              <a:lnSpc>
                <a:spcPct val="100000"/>
              </a:lnSpc>
              <a:spcBef>
                <a:spcPts val="0"/>
              </a:spcBef>
              <a:spcAft>
                <a:spcPts val="1200"/>
              </a:spcAft>
              <a:buClr>
                <a:srgbClr val="924391"/>
              </a:buClr>
              <a:buSzPts val="2000"/>
              <a:buFont typeface="Arial"/>
              <a:buChar char="•"/>
              <a:tabLst/>
              <a:defRPr/>
            </a:pPr>
            <a:r>
              <a:rPr kumimoji="0" lang="en-US" sz="2400" b="0" i="0" u="none" strike="noStrike" kern="1200" cap="none" spc="0" normalizeH="0" baseline="0" noProof="0" dirty="0">
                <a:ln>
                  <a:noFill/>
                </a:ln>
                <a:solidFill>
                  <a:srgbClr val="000000"/>
                </a:solidFill>
                <a:effectLst/>
                <a:uLnTx/>
                <a:uFillTx/>
                <a:latin typeface="Arial Narrow"/>
                <a:ea typeface="Arial Narrow"/>
                <a:cs typeface="Arial Narrow"/>
                <a:sym typeface="Arial Narrow"/>
              </a:rPr>
              <a:t>Where is professional learning and collaboration being implemented with fidelity? Where it isn’t, what are the barriers? How can we address them?</a:t>
            </a:r>
            <a:endParaRPr kumimoji="0" lang="en-US" sz="2400" b="0" i="0" u="none" strike="noStrike" kern="1200" cap="none" spc="0" normalizeH="0" baseline="0" noProof="0" dirty="0">
              <a:ln>
                <a:noFill/>
              </a:ln>
              <a:solidFill>
                <a:srgbClr val="FFFFFF">
                  <a:lumMod val="65000"/>
                </a:srgbClr>
              </a:solidFill>
              <a:effectLst/>
              <a:uLnTx/>
              <a:uFillTx/>
              <a:latin typeface="Arial Narrow"/>
              <a:ea typeface="Arial Narrow"/>
              <a:cs typeface="Arial Narrow"/>
              <a:sym typeface="Arial Narrow"/>
            </a:endParaRPr>
          </a:p>
          <a:p>
            <a:pPr marL="182880" marR="0" lvl="0" indent="-182880" algn="just" defTabSz="914400" rtl="0" eaLnBrk="1" fontAlgn="auto" latinLnBrk="0" hangingPunct="1">
              <a:lnSpc>
                <a:spcPct val="100000"/>
              </a:lnSpc>
              <a:spcBef>
                <a:spcPts val="0"/>
              </a:spcBef>
              <a:spcAft>
                <a:spcPts val="1200"/>
              </a:spcAft>
              <a:buClr>
                <a:srgbClr val="924391"/>
              </a:buClr>
              <a:buSzPts val="2000"/>
              <a:buFont typeface="Arial"/>
              <a:buChar char="•"/>
              <a:tabLst/>
              <a:defRPr/>
            </a:pPr>
            <a:r>
              <a:rPr kumimoji="0" lang="en-US" sz="2400" b="0" i="0" u="none" strike="noStrike" kern="1200" cap="none" spc="0" normalizeH="0" baseline="0" noProof="0" dirty="0">
                <a:ln>
                  <a:noFill/>
                </a:ln>
                <a:solidFill>
                  <a:srgbClr val="000000"/>
                </a:solidFill>
                <a:effectLst/>
                <a:uLnTx/>
                <a:uFillTx/>
                <a:latin typeface="Arial Narrow"/>
                <a:ea typeface="Arial Narrow"/>
                <a:cs typeface="Arial Narrow"/>
                <a:sym typeface="Arial Narrow"/>
              </a:rPr>
              <a:t>Which schools are bright spots where professional learning and collaboration are improving teacher practice? What effective practices can we try?</a:t>
            </a:r>
            <a:endParaRPr kumimoji="0" lang="en-US" sz="2400" b="0" i="0" u="none" strike="noStrike" kern="1200" cap="none" spc="0" normalizeH="0" baseline="0" noProof="0" dirty="0">
              <a:ln>
                <a:noFill/>
              </a:ln>
              <a:solidFill>
                <a:srgbClr val="FFFFFF">
                  <a:lumMod val="65000"/>
                </a:srgbClr>
              </a:solidFill>
              <a:effectLst/>
              <a:uLnTx/>
              <a:uFillTx/>
              <a:latin typeface="Arial Narrow"/>
              <a:ea typeface="Arial Narrow"/>
              <a:cs typeface="Arial Narrow"/>
              <a:sym typeface="Arial Narrow"/>
            </a:endParaRPr>
          </a:p>
          <a:p>
            <a:pPr marL="182880" marR="0" lvl="0" indent="-182880" algn="just" defTabSz="914400" rtl="0" eaLnBrk="1" fontAlgn="auto" latinLnBrk="0" hangingPunct="1">
              <a:lnSpc>
                <a:spcPct val="100000"/>
              </a:lnSpc>
              <a:spcBef>
                <a:spcPts val="0"/>
              </a:spcBef>
              <a:spcAft>
                <a:spcPts val="1200"/>
              </a:spcAft>
              <a:buClr>
                <a:srgbClr val="924391"/>
              </a:buClr>
              <a:buSzPts val="2000"/>
              <a:buFont typeface="Arial"/>
              <a:buChar char="•"/>
              <a:tabLst/>
              <a:defRPr/>
            </a:pPr>
            <a:r>
              <a:rPr kumimoji="0" lang="en-US" sz="2400" b="0" i="0" u="none" strike="noStrike" kern="1200" cap="none" spc="0" normalizeH="0" baseline="0" noProof="0" dirty="0">
                <a:ln>
                  <a:noFill/>
                </a:ln>
                <a:solidFill>
                  <a:srgbClr val="000000"/>
                </a:solidFill>
                <a:effectLst/>
                <a:uLnTx/>
                <a:uFillTx/>
                <a:latin typeface="Arial Narrow"/>
                <a:ea typeface="Arial Narrow"/>
                <a:cs typeface="Arial Narrow"/>
                <a:sym typeface="Arial Narrow"/>
              </a:rPr>
              <a:t>What challenges are arising? How can we address them?</a:t>
            </a:r>
          </a:p>
          <a:p>
            <a:pPr marL="182880" marR="0" lvl="0" indent="-182880" algn="just" defTabSz="914400" rtl="0" eaLnBrk="1" fontAlgn="auto" latinLnBrk="0" hangingPunct="1">
              <a:lnSpc>
                <a:spcPct val="100000"/>
              </a:lnSpc>
              <a:spcBef>
                <a:spcPts val="0"/>
              </a:spcBef>
              <a:spcAft>
                <a:spcPts val="1200"/>
              </a:spcAft>
              <a:buClr>
                <a:srgbClr val="924391"/>
              </a:buClr>
              <a:buSzPts val="2000"/>
              <a:buFont typeface="Arial"/>
              <a:buChar char="•"/>
              <a:tabLst/>
              <a:defRPr/>
            </a:pPr>
            <a:r>
              <a:rPr kumimoji="0" lang="en-US" sz="2400" b="0" i="0" u="none" strike="noStrike" kern="1200" cap="none" spc="0" normalizeH="0" baseline="0" noProof="0" dirty="0">
                <a:ln>
                  <a:noFill/>
                </a:ln>
                <a:solidFill>
                  <a:srgbClr val="000000"/>
                </a:solidFill>
                <a:effectLst/>
                <a:uLnTx/>
                <a:uFillTx/>
                <a:latin typeface="Arial Narrow"/>
                <a:ea typeface="Arial Narrow"/>
                <a:cs typeface="Arial Narrow"/>
                <a:sym typeface="Arial Narrow"/>
              </a:rPr>
              <a:t>As more students are reaching grade-level achievement, how should we adjust our structures for professional learning and collaboration?</a:t>
            </a:r>
          </a:p>
        </p:txBody>
      </p:sp>
      <p:pic>
        <p:nvPicPr>
          <p:cNvPr id="18" name="Picture 17" descr="Logo, icon&#10;&#10;Description automatically generated">
            <a:extLst>
              <a:ext uri="{FF2B5EF4-FFF2-40B4-BE49-F238E27FC236}">
                <a16:creationId xmlns:a16="http://schemas.microsoft.com/office/drawing/2014/main" id="{40A78DD7-DB8F-4602-A059-1E9367838689}"/>
              </a:ext>
            </a:extLst>
          </p:cNvPr>
          <p:cNvPicPr>
            <a:picLocks noChangeAspect="1"/>
          </p:cNvPicPr>
          <p:nvPr/>
        </p:nvPicPr>
        <p:blipFill>
          <a:blip r:embed="rId7">
            <a:biLevel thresh="25000"/>
          </a:blip>
          <a:stretch>
            <a:fillRect/>
          </a:stretch>
        </p:blipFill>
        <p:spPr>
          <a:xfrm>
            <a:off x="175477" y="6523114"/>
            <a:ext cx="463763" cy="328035"/>
          </a:xfrm>
          <a:prstGeom prst="rect">
            <a:avLst/>
          </a:prstGeom>
        </p:spPr>
      </p:pic>
      <p:sp>
        <p:nvSpPr>
          <p:cNvPr id="26" name="Rectangle 25">
            <a:extLst>
              <a:ext uri="{FF2B5EF4-FFF2-40B4-BE49-F238E27FC236}">
                <a16:creationId xmlns:a16="http://schemas.microsoft.com/office/drawing/2014/main" id="{E5CDB2DF-7DFF-444E-8746-58EFEC64D34A}"/>
              </a:ext>
            </a:extLst>
          </p:cNvPr>
          <p:cNvSpPr/>
          <p:nvPr/>
        </p:nvSpPr>
        <p:spPr>
          <a:xfrm>
            <a:off x="9753901" y="5987052"/>
            <a:ext cx="1927587"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sng" strike="noStrike" kern="1200" cap="none" spc="0" normalizeH="0" baseline="0" noProof="0">
                <a:ln>
                  <a:noFill/>
                </a:ln>
                <a:solidFill>
                  <a:srgbClr val="265DAA"/>
                </a:solidFill>
                <a:effectLst/>
                <a:uLnTx/>
                <a:uFill>
                  <a:solidFill>
                    <a:srgbClr val="FFFFFF">
                      <a:lumMod val="85000"/>
                    </a:srgbClr>
                  </a:solidFill>
                </a:uFill>
                <a:latin typeface="Arial Narrow"/>
                <a:ea typeface="+mn-ea"/>
                <a:cs typeface="+mn-cs"/>
                <a:hlinkClick r:id="rId8">
                  <a:extLst>
                    <a:ext uri="{A12FA001-AC4F-418D-AE19-62706E023703}">
                      <ahyp:hlinkClr xmlns:ahyp="http://schemas.microsoft.com/office/drawing/2018/hyperlinkcolor" val="tx"/>
                    </a:ext>
                  </a:extLst>
                </a:hlinkClick>
              </a:rPr>
              <a:t>ERS, Uncharted Waters</a:t>
            </a:r>
            <a:endParaRPr kumimoji="0" lang="en-US" sz="1000" b="0" i="0" u="sng" strike="noStrike" kern="1200" cap="none" spc="0" normalizeH="0" baseline="0" noProof="0">
              <a:ln>
                <a:noFill/>
              </a:ln>
              <a:solidFill>
                <a:srgbClr val="265DAA"/>
              </a:solidFill>
              <a:effectLst/>
              <a:uLnTx/>
              <a:uFill>
                <a:solidFill>
                  <a:srgbClr val="FFFFFF">
                    <a:lumMod val="85000"/>
                  </a:srgbClr>
                </a:solidFill>
              </a:uFill>
              <a:latin typeface="Arial Narrow"/>
              <a:ea typeface="+mn-ea"/>
              <a:cs typeface="+mn-cs"/>
            </a:endParaRPr>
          </a:p>
        </p:txBody>
      </p:sp>
      <p:sp>
        <p:nvSpPr>
          <p:cNvPr id="27" name="Google Shape;298;p40">
            <a:extLst>
              <a:ext uri="{FF2B5EF4-FFF2-40B4-BE49-F238E27FC236}">
                <a16:creationId xmlns:a16="http://schemas.microsoft.com/office/drawing/2014/main" id="{F5C0D244-DDF9-458B-95A0-DF089650791C}"/>
              </a:ext>
            </a:extLst>
          </p:cNvPr>
          <p:cNvSpPr txBox="1">
            <a:spLocks/>
          </p:cNvSpPr>
          <p:nvPr/>
        </p:nvSpPr>
        <p:spPr>
          <a:xfrm>
            <a:off x="855606" y="474229"/>
            <a:ext cx="10998617" cy="1272917"/>
          </a:xfrm>
          <a:prstGeom prst="rect">
            <a:avLst/>
          </a:prstGeom>
          <a:noFill/>
          <a:ln>
            <a:noFill/>
          </a:ln>
        </p:spPr>
        <p:txBody>
          <a:bodyPr spcFirstLastPara="1" vert="horz" wrap="square" lIns="91425" tIns="45700" rIns="91425" bIns="45700" rtlCol="0" anchor="ctr" anchorCtr="0">
            <a:noAutofit/>
          </a:bodyPr>
          <a:lstStyle>
            <a:lvl1pPr algn="l" defTabSz="914400" rtl="0" eaLnBrk="1" latinLnBrk="0" hangingPunct="1">
              <a:lnSpc>
                <a:spcPct val="90000"/>
              </a:lnSpc>
              <a:spcBef>
                <a:spcPct val="0"/>
              </a:spcBef>
              <a:buNone/>
              <a:defRPr sz="4400" b="1" i="0" kern="1200">
                <a:solidFill>
                  <a:schemeClr val="tx1"/>
                </a:solidFill>
                <a:latin typeface="Arial Narrow" panose="020B0604020202020204" pitchFamily="34" charset="0"/>
                <a:ea typeface="+mj-ea"/>
                <a:cs typeface="Arial Narrow" panose="020B0604020202020204" pitchFamily="34" charset="0"/>
              </a:defRPr>
            </a:lvl1pPr>
          </a:lstStyle>
          <a:p>
            <a:pPr marL="0" marR="0" lvl="0" indent="0" algn="l" defTabSz="914400" rtl="0" eaLnBrk="1" fontAlgn="auto" latinLnBrk="0" hangingPunct="1">
              <a:lnSpc>
                <a:spcPct val="90000"/>
              </a:lnSpc>
              <a:spcBef>
                <a:spcPts val="0"/>
              </a:spcBef>
              <a:spcAft>
                <a:spcPts val="0"/>
              </a:spcAft>
              <a:buClr>
                <a:srgbClr val="000000"/>
              </a:buClr>
              <a:buSzPts val="1100"/>
              <a:buFontTx/>
              <a:buNone/>
              <a:tabLst/>
              <a:defRPr/>
            </a:pPr>
            <a:r>
              <a:rPr kumimoji="0" lang="en-US" sz="2800" b="0" i="0" u="none" strike="noStrike" kern="1200" cap="none" spc="0" normalizeH="0" baseline="0" noProof="0">
                <a:ln>
                  <a:noFill/>
                </a:ln>
                <a:solidFill>
                  <a:srgbClr val="000000"/>
                </a:solidFill>
                <a:effectLst/>
                <a:uLnTx/>
                <a:uFillTx/>
                <a:latin typeface="Arial Narrow" panose="020B0604020202020204" pitchFamily="34" charset="0"/>
                <a:ea typeface="+mj-ea"/>
                <a:cs typeface="Arial Narrow" panose="020B0604020202020204" pitchFamily="34" charset="0"/>
              </a:rPr>
              <a:t>Districts and schools will need to monitor progress and learn from experience to plan and improve on future investments.</a:t>
            </a:r>
          </a:p>
        </p:txBody>
      </p:sp>
      <p:grpSp>
        <p:nvGrpSpPr>
          <p:cNvPr id="28" name="Group 27">
            <a:extLst>
              <a:ext uri="{FF2B5EF4-FFF2-40B4-BE49-F238E27FC236}">
                <a16:creationId xmlns:a16="http://schemas.microsoft.com/office/drawing/2014/main" id="{E674FB9A-B459-4574-843F-4B20A736D29C}"/>
              </a:ext>
            </a:extLst>
          </p:cNvPr>
          <p:cNvGrpSpPr/>
          <p:nvPr/>
        </p:nvGrpSpPr>
        <p:grpSpPr>
          <a:xfrm>
            <a:off x="407358" y="185561"/>
            <a:ext cx="11122135" cy="485352"/>
            <a:chOff x="578503" y="1527593"/>
            <a:chExt cx="11136373" cy="485352"/>
          </a:xfrm>
        </p:grpSpPr>
        <p:grpSp>
          <p:nvGrpSpPr>
            <p:cNvPr id="29" name="Group 28">
              <a:extLst>
                <a:ext uri="{FF2B5EF4-FFF2-40B4-BE49-F238E27FC236}">
                  <a16:creationId xmlns:a16="http://schemas.microsoft.com/office/drawing/2014/main" id="{D90E606E-5E19-4231-8010-F12BBE3C9EEB}"/>
                </a:ext>
              </a:extLst>
            </p:cNvPr>
            <p:cNvGrpSpPr/>
            <p:nvPr/>
          </p:nvGrpSpPr>
          <p:grpSpPr>
            <a:xfrm>
              <a:off x="823866" y="1645802"/>
              <a:ext cx="10891010" cy="292505"/>
              <a:chOff x="1552437" y="1859558"/>
              <a:chExt cx="15018305" cy="384590"/>
            </a:xfrm>
          </p:grpSpPr>
          <p:sp>
            <p:nvSpPr>
              <p:cNvPr id="33" name="Rectangle 32">
                <a:extLst>
                  <a:ext uri="{FF2B5EF4-FFF2-40B4-BE49-F238E27FC236}">
                    <a16:creationId xmlns:a16="http://schemas.microsoft.com/office/drawing/2014/main" id="{BF008FC3-27BE-46CB-A070-A401445BB422}"/>
                  </a:ext>
                </a:extLst>
              </p:cNvPr>
              <p:cNvSpPr/>
              <p:nvPr/>
            </p:nvSpPr>
            <p:spPr>
              <a:xfrm>
                <a:off x="1552437" y="1859558"/>
                <a:ext cx="14551552" cy="38459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6576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FFFFFF">
                        <a:lumMod val="50000"/>
                      </a:srgbClr>
                    </a:solidFill>
                    <a:effectLst/>
                    <a:uLnTx/>
                    <a:uFillTx/>
                    <a:latin typeface="Arial Narrow"/>
                    <a:ea typeface="+mn-ea"/>
                    <a:cs typeface="+mn-cs"/>
                  </a:rPr>
                  <a:t>Define success, measure, and adjust.</a:t>
                </a:r>
              </a:p>
            </p:txBody>
          </p:sp>
          <p:sp>
            <p:nvSpPr>
              <p:cNvPr id="35" name="Flowchart: Delay 34">
                <a:extLst>
                  <a:ext uri="{FF2B5EF4-FFF2-40B4-BE49-F238E27FC236}">
                    <a16:creationId xmlns:a16="http://schemas.microsoft.com/office/drawing/2014/main" id="{08B89BC2-9337-46FC-B5D3-0027C61ECA31}"/>
                  </a:ext>
                </a:extLst>
              </p:cNvPr>
              <p:cNvSpPr/>
              <p:nvPr/>
            </p:nvSpPr>
            <p:spPr>
              <a:xfrm>
                <a:off x="16059014" y="1859558"/>
                <a:ext cx="511728" cy="384590"/>
              </a:xfrm>
              <a:prstGeom prst="flowChartDelay">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grpSp>
        <p:sp>
          <p:nvSpPr>
            <p:cNvPr id="30" name="Oval 29">
              <a:extLst>
                <a:ext uri="{FF2B5EF4-FFF2-40B4-BE49-F238E27FC236}">
                  <a16:creationId xmlns:a16="http://schemas.microsoft.com/office/drawing/2014/main" id="{A22EE043-A658-4530-8233-7A9FD7EAD8D4}"/>
                </a:ext>
              </a:extLst>
            </p:cNvPr>
            <p:cNvSpPr>
              <a:spLocks noChangeAspect="1"/>
            </p:cNvSpPr>
            <p:nvPr/>
          </p:nvSpPr>
          <p:spPr>
            <a:xfrm>
              <a:off x="578503" y="1527593"/>
              <a:ext cx="485352" cy="485352"/>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pic>
          <p:nvPicPr>
            <p:cNvPr id="32" name="Graphic 31" descr="Checkmark with solid fill">
              <a:extLst>
                <a:ext uri="{FF2B5EF4-FFF2-40B4-BE49-F238E27FC236}">
                  <a16:creationId xmlns:a16="http://schemas.microsoft.com/office/drawing/2014/main" id="{0453D856-03B7-4A55-B903-8315256162A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6514" y="1584720"/>
              <a:ext cx="371097" cy="371097"/>
            </a:xfrm>
            <a:prstGeom prst="rect">
              <a:avLst/>
            </a:prstGeom>
          </p:spPr>
        </p:pic>
      </p:grpSp>
      <p:sp>
        <p:nvSpPr>
          <p:cNvPr id="19" name="Google Shape;548;p141">
            <a:extLst>
              <a:ext uri="{FF2B5EF4-FFF2-40B4-BE49-F238E27FC236}">
                <a16:creationId xmlns:a16="http://schemas.microsoft.com/office/drawing/2014/main" id="{565B77A7-E7C6-4035-A064-BA920BC67B4A}"/>
              </a:ext>
            </a:extLst>
          </p:cNvPr>
          <p:cNvSpPr txBox="1"/>
          <p:nvPr/>
        </p:nvSpPr>
        <p:spPr>
          <a:xfrm>
            <a:off x="3176" y="6535896"/>
            <a:ext cx="7494900" cy="3651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200"/>
              <a:buFont typeface="Arial"/>
              <a:buNone/>
              <a:tabLst/>
              <a:defRPr/>
            </a:pPr>
            <a:r>
              <a:rPr kumimoji="0" lang="en-US" sz="1200" b="0" i="1" u="none" strike="noStrike" kern="1200" cap="none" spc="0" normalizeH="0" baseline="0" noProof="0" dirty="0">
                <a:ln>
                  <a:noFill/>
                </a:ln>
                <a:solidFill>
                  <a:srgbClr val="7F7F7F"/>
                </a:solidFill>
                <a:effectLst/>
                <a:uLnTx/>
                <a:uFillTx/>
                <a:latin typeface="Arial Narrow"/>
                <a:ea typeface="Arial Narrow"/>
                <a:cs typeface="Arial Narrow"/>
                <a:sym typeface="Arial Narrow"/>
              </a:rPr>
              <a:t>Source: ERS</a:t>
            </a:r>
            <a:endParaRPr kumimoji="0" sz="1200" b="0" i="1" u="none" strike="noStrike" kern="1200" cap="none" spc="0" normalizeH="0" baseline="0" noProof="0" dirty="0">
              <a:ln>
                <a:noFill/>
              </a:ln>
              <a:solidFill>
                <a:srgbClr val="7F7F7F"/>
              </a:solidFill>
              <a:effectLst/>
              <a:uLnTx/>
              <a:uFillTx/>
              <a:latin typeface="Arial Narrow"/>
              <a:ea typeface="Arial Narrow"/>
              <a:cs typeface="Arial Narrow"/>
              <a:sym typeface="Arial Narrow"/>
            </a:endParaRPr>
          </a:p>
        </p:txBody>
      </p:sp>
    </p:spTree>
    <p:extLst>
      <p:ext uri="{BB962C8B-B14F-4D97-AF65-F5344CB8AC3E}">
        <p14:creationId xmlns:p14="http://schemas.microsoft.com/office/powerpoint/2010/main" val="1845753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8BAA20-6A18-43CA-AAFF-AC7DAE7B16E8}"/>
              </a:ext>
            </a:extLst>
          </p:cNvPr>
          <p:cNvSpPr>
            <a:spLocks noGrp="1"/>
          </p:cNvSpPr>
          <p:nvPr>
            <p:ph type="body" idx="1"/>
          </p:nvPr>
        </p:nvSpPr>
        <p:spPr>
          <a:xfrm>
            <a:off x="175477" y="1800246"/>
            <a:ext cx="6058849" cy="5057754"/>
          </a:xfrm>
        </p:spPr>
        <p:txBody>
          <a:bodyPr wrap="square">
            <a:spAutoFit/>
          </a:bodyPr>
          <a:lstStyle/>
          <a:p>
            <a:pPr marL="0" lvl="0" indent="0">
              <a:spcBef>
                <a:spcPts val="600"/>
              </a:spcBef>
              <a:spcAft>
                <a:spcPts val="600"/>
              </a:spcAft>
              <a:buClr>
                <a:schemeClr val="dk1"/>
              </a:buClr>
              <a:buSzPts val="1600"/>
              <a:buNone/>
            </a:pPr>
            <a:r>
              <a:rPr lang="en-US" sz="1800" b="1" dirty="0"/>
              <a:t>Do Now...</a:t>
            </a:r>
            <a:br>
              <a:rPr lang="en-US" sz="1800" b="1" dirty="0"/>
            </a:br>
            <a:endParaRPr lang="en-US" sz="1800" dirty="0"/>
          </a:p>
          <a:p>
            <a:pPr lvl="0" indent="-317500">
              <a:buClr>
                <a:schemeClr val="dk1"/>
              </a:buClr>
              <a:buSzPts val="1400"/>
              <a:buChar char="●"/>
            </a:pPr>
            <a:r>
              <a:rPr lang="en-US" sz="1500" dirty="0"/>
              <a:t>Adopt </a:t>
            </a:r>
            <a:r>
              <a:rPr lang="en-US" sz="1500" b="1" dirty="0"/>
              <a:t>new curricula and/or to adapt existing curricula</a:t>
            </a:r>
            <a:r>
              <a:rPr lang="en-US" sz="1500" dirty="0"/>
              <a:t> to embed cultural relevancy, SEL, and just-in-time support</a:t>
            </a:r>
          </a:p>
          <a:p>
            <a:pPr lvl="0" indent="-311150">
              <a:buClr>
                <a:schemeClr val="dk1"/>
              </a:buClr>
              <a:buSzPts val="1300"/>
              <a:buChar char="●"/>
            </a:pPr>
            <a:r>
              <a:rPr lang="en-US" sz="1500" dirty="0"/>
              <a:t>Evolve </a:t>
            </a:r>
            <a:r>
              <a:rPr lang="en-US" sz="1500" b="1" dirty="0"/>
              <a:t>assessment systems</a:t>
            </a:r>
            <a:r>
              <a:rPr lang="en-US" sz="1500" dirty="0"/>
              <a:t> and invest in capacity to unpack data and plan supports</a:t>
            </a:r>
          </a:p>
          <a:p>
            <a:pPr lvl="0" indent="-311150">
              <a:buClr>
                <a:schemeClr val="dk1"/>
              </a:buClr>
              <a:buSzPts val="1300"/>
              <a:buChar char="●"/>
            </a:pPr>
            <a:r>
              <a:rPr lang="en-US" sz="1500" b="1" dirty="0"/>
              <a:t>Invest in job-embedded instructional experts </a:t>
            </a:r>
            <a:r>
              <a:rPr lang="en-US" sz="1500" dirty="0"/>
              <a:t>supporting school-based PL, through </a:t>
            </a:r>
            <a:r>
              <a:rPr lang="en-US" sz="1500" b="1" dirty="0"/>
              <a:t>new school-based content coaches</a:t>
            </a:r>
            <a:r>
              <a:rPr lang="en-US" sz="1500" dirty="0"/>
              <a:t> and/or by </a:t>
            </a:r>
            <a:r>
              <a:rPr lang="en-US" sz="1500" b="1" dirty="0"/>
              <a:t>deepening investment in teacher leadership</a:t>
            </a:r>
            <a:r>
              <a:rPr lang="en-US" sz="1500" dirty="0"/>
              <a:t> (more release time and coaching, </a:t>
            </a:r>
            <a:r>
              <a:rPr lang="en-US" sz="1500" dirty="0" err="1"/>
              <a:t>stipended</a:t>
            </a:r>
            <a:r>
              <a:rPr lang="en-US" sz="1500" dirty="0"/>
              <a:t> master-teacher roles)</a:t>
            </a:r>
          </a:p>
          <a:p>
            <a:pPr lvl="0" indent="-311150">
              <a:spcBef>
                <a:spcPts val="800"/>
              </a:spcBef>
              <a:buClr>
                <a:schemeClr val="dk1"/>
              </a:buClr>
              <a:buSzPts val="1300"/>
              <a:buChar char="●"/>
            </a:pPr>
            <a:r>
              <a:rPr lang="en-US" sz="1500" dirty="0"/>
              <a:t>Partner with 3rd parties to provide </a:t>
            </a:r>
            <a:r>
              <a:rPr lang="en-US" sz="1500" b="1" dirty="0"/>
              <a:t>training and support to staff in instructional expert roles </a:t>
            </a:r>
            <a:r>
              <a:rPr lang="en-US" sz="1500" dirty="0"/>
              <a:t>during team meetings and coaching cycles</a:t>
            </a:r>
          </a:p>
          <a:p>
            <a:pPr lvl="0" indent="-311150">
              <a:spcBef>
                <a:spcPts val="800"/>
              </a:spcBef>
              <a:buClr>
                <a:schemeClr val="dk1"/>
              </a:buClr>
              <a:buSzPts val="1300"/>
              <a:buChar char="●"/>
            </a:pPr>
            <a:r>
              <a:rPr lang="en-US" sz="1500" dirty="0"/>
              <a:t>Expand</a:t>
            </a:r>
            <a:r>
              <a:rPr lang="en-US" sz="1500" b="1" dirty="0"/>
              <a:t> professional learning time</a:t>
            </a:r>
            <a:r>
              <a:rPr lang="en-US" sz="1500" dirty="0"/>
              <a:t>, both through added days (e.g. for literacy training) and expanded job-embedded professional learning time </a:t>
            </a:r>
          </a:p>
          <a:p>
            <a:pPr lvl="0" indent="-323850">
              <a:spcBef>
                <a:spcPts val="800"/>
              </a:spcBef>
              <a:spcAft>
                <a:spcPts val="800"/>
              </a:spcAft>
              <a:buClr>
                <a:schemeClr val="dk1"/>
              </a:buClr>
              <a:buSzPts val="1500"/>
              <a:buFont typeface="Arial Narrow"/>
              <a:buChar char="●"/>
            </a:pPr>
            <a:r>
              <a:rPr lang="en-US" sz="1500" dirty="0"/>
              <a:t>Partner with 3rd party or pay teacher stipends to </a:t>
            </a:r>
            <a:r>
              <a:rPr lang="en-US" sz="1500" b="1" dirty="0"/>
              <a:t>evolve and improve tools supporting teacher professional learning</a:t>
            </a:r>
            <a:r>
              <a:rPr lang="en-US" sz="1500" dirty="0"/>
              <a:t> like observation protocols and PLC meeting agendas and artifacts</a:t>
            </a:r>
          </a:p>
        </p:txBody>
      </p:sp>
      <p:sp>
        <p:nvSpPr>
          <p:cNvPr id="4" name="Slide Number Placeholder 3">
            <a:extLst>
              <a:ext uri="{FF2B5EF4-FFF2-40B4-BE49-F238E27FC236}">
                <a16:creationId xmlns:a16="http://schemas.microsoft.com/office/drawing/2014/main" id="{3F8DC528-F9BE-4E1C-ACE5-3D13BB6C2503}"/>
              </a:ext>
            </a:extLst>
          </p:cNvPr>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smtClean="0">
                <a:ln>
                  <a:noFill/>
                </a:ln>
                <a:solidFill>
                  <a:srgbClr val="888888"/>
                </a:solidFill>
                <a:effectLst/>
                <a:uLnTx/>
                <a:uFillTx/>
                <a:latin typeface="Arial Narrow"/>
                <a:cs typeface="Arial Narrow"/>
                <a:sym typeface="Arial Narrow"/>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21</a:t>
            </a:fld>
            <a:endParaRPr kumimoji="0" lang="en-US" sz="1200" b="0" i="0" u="none" strike="noStrike" kern="1200" cap="none" spc="0" normalizeH="0" baseline="0" noProof="0">
              <a:ln>
                <a:noFill/>
              </a:ln>
              <a:solidFill>
                <a:srgbClr val="888888"/>
              </a:solidFill>
              <a:effectLst/>
              <a:uLnTx/>
              <a:uFillTx/>
              <a:latin typeface="Arial Narrow"/>
              <a:cs typeface="Arial Narrow"/>
              <a:sym typeface="Arial Narrow"/>
            </a:endParaRPr>
          </a:p>
        </p:txBody>
      </p:sp>
      <p:sp>
        <p:nvSpPr>
          <p:cNvPr id="5" name="Text Placeholder 2">
            <a:extLst>
              <a:ext uri="{FF2B5EF4-FFF2-40B4-BE49-F238E27FC236}">
                <a16:creationId xmlns:a16="http://schemas.microsoft.com/office/drawing/2014/main" id="{CB8E6AAC-88A9-4847-95BA-B88880C5DE33}"/>
              </a:ext>
            </a:extLst>
          </p:cNvPr>
          <p:cNvSpPr txBox="1">
            <a:spLocks/>
          </p:cNvSpPr>
          <p:nvPr/>
        </p:nvSpPr>
        <p:spPr>
          <a:xfrm>
            <a:off x="6138385" y="1354093"/>
            <a:ext cx="5974080" cy="4149814"/>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457200" marR="0" lvl="0" indent="-406400" algn="l" rtl="0">
              <a:lnSpc>
                <a:spcPct val="100000"/>
              </a:lnSpc>
              <a:spcBef>
                <a:spcPts val="1000"/>
              </a:spcBef>
              <a:spcAft>
                <a:spcPts val="0"/>
              </a:spcAft>
              <a:buClr>
                <a:schemeClr val="accent1"/>
              </a:buClr>
              <a:buSzPts val="2800"/>
              <a:buFont typeface="Arial Narrow"/>
              <a:buAutoNum type="arabicPeriod"/>
              <a:defRPr sz="2800" b="0" i="0" u="none" strike="noStrike" cap="none">
                <a:solidFill>
                  <a:schemeClr val="dk1"/>
                </a:solidFill>
                <a:latin typeface="Arial Narrow"/>
                <a:ea typeface="Arial Narrow"/>
                <a:cs typeface="Arial Narrow"/>
                <a:sym typeface="Arial Narrow"/>
              </a:defRPr>
            </a:lvl1pPr>
            <a:lvl2pPr marL="914400" marR="0" lvl="1" indent="-381000" algn="l" rtl="0">
              <a:lnSpc>
                <a:spcPct val="100000"/>
              </a:lnSpc>
              <a:spcBef>
                <a:spcPts val="500"/>
              </a:spcBef>
              <a:spcAft>
                <a:spcPts val="0"/>
              </a:spcAft>
              <a:buClr>
                <a:schemeClr val="accent1"/>
              </a:buClr>
              <a:buSzPts val="2400"/>
              <a:buFont typeface="Arial Narrow"/>
              <a:buAutoNum type="alphaLcPeriod"/>
              <a:defRPr sz="2400" b="0" i="0" u="none" strike="noStrike" cap="none">
                <a:solidFill>
                  <a:schemeClr val="dk1"/>
                </a:solidFill>
                <a:latin typeface="Arial Narrow"/>
                <a:ea typeface="Arial Narrow"/>
                <a:cs typeface="Arial Narrow"/>
                <a:sym typeface="Arial Narrow"/>
              </a:defRPr>
            </a:lvl2pPr>
            <a:lvl3pPr marL="1371600" marR="0" lvl="2" indent="-355600" algn="l" rtl="0">
              <a:lnSpc>
                <a:spcPct val="100000"/>
              </a:lnSpc>
              <a:spcBef>
                <a:spcPts val="500"/>
              </a:spcBef>
              <a:spcAft>
                <a:spcPts val="0"/>
              </a:spcAft>
              <a:buClr>
                <a:schemeClr val="accent1"/>
              </a:buClr>
              <a:buSzPts val="2000"/>
              <a:buFont typeface="Arial Narrow"/>
              <a:buAutoNum type="romanLcPeriod"/>
              <a:defRPr sz="2000" b="0" i="0" u="none" strike="noStrike" cap="none">
                <a:solidFill>
                  <a:schemeClr val="dk1"/>
                </a:solidFill>
                <a:latin typeface="Arial Narrow"/>
                <a:ea typeface="Arial Narrow"/>
                <a:cs typeface="Arial Narrow"/>
                <a:sym typeface="Arial Narrow"/>
              </a:defRPr>
            </a:lvl3pPr>
            <a:lvl4pPr marL="1828800" marR="0" lvl="3" indent="-342900" algn="l" rtl="0">
              <a:lnSpc>
                <a:spcPct val="100000"/>
              </a:lnSpc>
              <a:spcBef>
                <a:spcPts val="500"/>
              </a:spcBef>
              <a:spcAft>
                <a:spcPts val="0"/>
              </a:spcAft>
              <a:buClr>
                <a:schemeClr val="accent1"/>
              </a:buClr>
              <a:buSzPts val="1800"/>
              <a:buFont typeface="Arial Narrow"/>
              <a:buAutoNum type="arabicPeriod"/>
              <a:defRPr sz="1800" b="0" i="0" u="none" strike="noStrike" cap="none">
                <a:solidFill>
                  <a:schemeClr val="dk1"/>
                </a:solidFill>
                <a:latin typeface="Arial Narrow"/>
                <a:ea typeface="Arial Narrow"/>
                <a:cs typeface="Arial Narrow"/>
                <a:sym typeface="Arial Narrow"/>
              </a:defRPr>
            </a:lvl4pPr>
            <a:lvl5pPr marL="2286000" marR="0" lvl="4" indent="-342900" algn="l" rtl="0">
              <a:lnSpc>
                <a:spcPct val="100000"/>
              </a:lnSpc>
              <a:spcBef>
                <a:spcPts val="500"/>
              </a:spcBef>
              <a:spcAft>
                <a:spcPts val="0"/>
              </a:spcAft>
              <a:buClr>
                <a:schemeClr val="accent1"/>
              </a:buClr>
              <a:buSzPts val="1800"/>
              <a:buFont typeface="Arial Narrow"/>
              <a:buAutoNum type="arabicPeriod"/>
              <a:defRPr sz="1800" b="0"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Narrow"/>
                <a:ea typeface="Arial Narrow"/>
                <a:cs typeface="Arial Narrow"/>
                <a:sym typeface="Arial Narrow"/>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Narrow"/>
                <a:ea typeface="Arial Narrow"/>
                <a:cs typeface="Arial Narrow"/>
                <a:sym typeface="Arial Narrow"/>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Narrow"/>
                <a:ea typeface="Arial Narrow"/>
                <a:cs typeface="Arial Narrow"/>
                <a:sym typeface="Arial Narrow"/>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Narrow"/>
                <a:ea typeface="Arial Narrow"/>
                <a:cs typeface="Arial Narrow"/>
                <a:sym typeface="Arial Narrow"/>
              </a:defRPr>
            </a:lvl9pPr>
          </a:lstStyle>
          <a:p>
            <a:pPr marL="0" marR="0" lvl="0" indent="0" algn="l" defTabSz="914400" rtl="0" eaLnBrk="1" fontAlgn="auto" latinLnBrk="0" hangingPunct="1">
              <a:lnSpc>
                <a:spcPct val="100000"/>
              </a:lnSpc>
              <a:spcBef>
                <a:spcPts val="600"/>
              </a:spcBef>
              <a:spcAft>
                <a:spcPts val="600"/>
              </a:spcAft>
              <a:buClr>
                <a:srgbClr val="000000"/>
              </a:buClr>
              <a:buSzPts val="1400"/>
              <a:buFont typeface="Arial Narrow"/>
              <a:buNone/>
              <a:tabLst/>
              <a:defRPr/>
            </a:pPr>
            <a:r>
              <a:rPr kumimoji="0" lang="en-US" sz="1800" b="1" i="0" u="none" strike="noStrike" kern="1200" cap="none" spc="0" normalizeH="0" baseline="0" noProof="0" dirty="0">
                <a:ln>
                  <a:noFill/>
                </a:ln>
                <a:solidFill>
                  <a:srgbClr val="000000"/>
                </a:solidFill>
                <a:effectLst/>
                <a:uLnTx/>
                <a:uFillTx/>
                <a:latin typeface="Arial Narrow"/>
                <a:cs typeface="Arial Narrow"/>
                <a:sym typeface="Arial Narrow"/>
              </a:rPr>
              <a:t>Build Towards...</a:t>
            </a:r>
            <a:br>
              <a:rPr kumimoji="0" lang="en-US" sz="1800" b="1" i="0" u="none" strike="noStrike" kern="1200" cap="none" spc="0" normalizeH="0" baseline="0" noProof="0" dirty="0">
                <a:ln>
                  <a:noFill/>
                </a:ln>
                <a:solidFill>
                  <a:srgbClr val="000000"/>
                </a:solidFill>
                <a:effectLst/>
                <a:uLnTx/>
                <a:uFillTx/>
                <a:latin typeface="Arial Narrow"/>
                <a:cs typeface="Arial Narrow"/>
                <a:sym typeface="Arial Narrow"/>
              </a:rPr>
            </a:br>
            <a:endParaRPr kumimoji="0" lang="en-US" sz="1800" b="0" i="0" u="none" strike="noStrike" kern="1200" cap="none" spc="0" normalizeH="0" baseline="0" noProof="0" dirty="0">
              <a:ln>
                <a:noFill/>
              </a:ln>
              <a:solidFill>
                <a:srgbClr val="000000"/>
              </a:solidFill>
              <a:effectLst/>
              <a:uLnTx/>
              <a:uFillTx/>
              <a:latin typeface="Arial Narrow"/>
              <a:cs typeface="Arial Narrow"/>
              <a:sym typeface="Arial Narrow"/>
            </a:endParaRPr>
          </a:p>
          <a:p>
            <a:pPr marL="457200" marR="0" lvl="0" indent="-311150" algn="l" defTabSz="914400" rtl="0" eaLnBrk="1" fontAlgn="auto" latinLnBrk="0" hangingPunct="1">
              <a:lnSpc>
                <a:spcPct val="100000"/>
              </a:lnSpc>
              <a:spcBef>
                <a:spcPts val="1000"/>
              </a:spcBef>
              <a:spcAft>
                <a:spcPts val="0"/>
              </a:spcAft>
              <a:buClr>
                <a:srgbClr val="000000"/>
              </a:buClr>
              <a:buSzPts val="1300"/>
              <a:buFont typeface="Arial Narrow"/>
              <a:buChar char="●"/>
              <a:tabLst/>
              <a:defRPr/>
            </a:pPr>
            <a:r>
              <a:rPr kumimoji="0" lang="en-US" sz="1600" b="0" i="0" u="none" strike="noStrike" kern="1200" cap="none" spc="0" normalizeH="0" baseline="0" noProof="0" dirty="0">
                <a:ln>
                  <a:noFill/>
                </a:ln>
                <a:solidFill>
                  <a:srgbClr val="000000"/>
                </a:solidFill>
                <a:effectLst/>
                <a:uLnTx/>
                <a:uFillTx/>
                <a:latin typeface="Arial Narrow"/>
                <a:cs typeface="Arial Narrow"/>
                <a:sym typeface="Arial Narrow"/>
              </a:rPr>
              <a:t>All students have access to engaging, </a:t>
            </a:r>
            <a:r>
              <a:rPr kumimoji="0" lang="en-US" sz="1600" b="1" i="0" u="none" strike="noStrike" kern="1200" cap="none" spc="0" normalizeH="0" baseline="0" noProof="0" dirty="0">
                <a:ln>
                  <a:noFill/>
                </a:ln>
                <a:solidFill>
                  <a:srgbClr val="000000"/>
                </a:solidFill>
                <a:effectLst/>
                <a:uLnTx/>
                <a:uFillTx/>
                <a:latin typeface="Arial Narrow"/>
                <a:cs typeface="Arial Narrow"/>
                <a:sym typeface="Arial Narrow"/>
              </a:rPr>
              <a:t>culturally relevant, and standard-aligned instructional materials </a:t>
            </a:r>
            <a:r>
              <a:rPr kumimoji="0" lang="en-US" sz="1600" b="0" i="0" u="none" strike="noStrike" kern="1200" cap="none" spc="0" normalizeH="0" baseline="0" noProof="0" dirty="0">
                <a:ln>
                  <a:noFill/>
                </a:ln>
                <a:solidFill>
                  <a:srgbClr val="000000"/>
                </a:solidFill>
                <a:effectLst/>
                <a:uLnTx/>
                <a:uFillTx/>
                <a:latin typeface="Arial Narrow"/>
                <a:cs typeface="Arial Narrow"/>
                <a:sym typeface="Arial Narrow"/>
              </a:rPr>
              <a:t>that </a:t>
            </a:r>
            <a:r>
              <a:rPr kumimoji="0" lang="en-US" sz="1600" b="1" i="0" u="none" strike="noStrike" kern="1200" cap="none" spc="0" normalizeH="0" baseline="0" noProof="0" dirty="0">
                <a:ln>
                  <a:noFill/>
                </a:ln>
                <a:solidFill>
                  <a:srgbClr val="000000"/>
                </a:solidFill>
                <a:effectLst/>
                <a:uLnTx/>
                <a:uFillTx/>
                <a:latin typeface="Arial Narrow"/>
                <a:cs typeface="Arial Narrow"/>
                <a:sym typeface="Arial Narrow"/>
              </a:rPr>
              <a:t>embed culturally responsive instruction and SEAD</a:t>
            </a:r>
            <a:endParaRPr kumimoji="0" lang="en-US" sz="1600" b="0" i="0" u="none" strike="noStrike" kern="1200" cap="none" spc="0" normalizeH="0" baseline="0" noProof="0" dirty="0">
              <a:ln>
                <a:noFill/>
              </a:ln>
              <a:solidFill>
                <a:srgbClr val="1E1E1E"/>
              </a:solidFill>
              <a:effectLst/>
              <a:highlight>
                <a:srgbClr val="FFFFFF"/>
              </a:highlight>
              <a:uLnTx/>
              <a:uFillTx/>
              <a:latin typeface="Arial Narrow"/>
              <a:cs typeface="Arial Narrow"/>
              <a:sym typeface="Arial Narrow"/>
            </a:endParaRPr>
          </a:p>
          <a:p>
            <a:pPr marL="457200" marR="0" lvl="0" indent="-311150" algn="l" defTabSz="914400" rtl="0" eaLnBrk="1" fontAlgn="auto" latinLnBrk="0" hangingPunct="1">
              <a:lnSpc>
                <a:spcPct val="100000"/>
              </a:lnSpc>
              <a:spcBef>
                <a:spcPts val="1000"/>
              </a:spcBef>
              <a:spcAft>
                <a:spcPts val="0"/>
              </a:spcAft>
              <a:buClr>
                <a:srgbClr val="000000"/>
              </a:buClr>
              <a:buSzPts val="1300"/>
              <a:buFont typeface="Arial Narrow"/>
              <a:buChar char="●"/>
              <a:tabLst/>
              <a:defRPr/>
            </a:pPr>
            <a:r>
              <a:rPr kumimoji="0" lang="en-US" sz="1600" b="0" i="0" u="none" strike="noStrike" kern="1200" cap="none" spc="0" normalizeH="0" baseline="0" noProof="0" dirty="0">
                <a:ln>
                  <a:noFill/>
                </a:ln>
                <a:solidFill>
                  <a:srgbClr val="000000"/>
                </a:solidFill>
                <a:effectLst/>
                <a:uLnTx/>
                <a:uFillTx/>
                <a:latin typeface="Arial Narrow"/>
                <a:cs typeface="Arial Narrow"/>
                <a:sym typeface="Arial Narrow"/>
              </a:rPr>
              <a:t>Students engage in regular </a:t>
            </a:r>
            <a:r>
              <a:rPr kumimoji="0" lang="en-US" sz="1600" b="1" i="0" u="none" strike="noStrike" kern="1200" cap="none" spc="0" normalizeH="0" baseline="0" noProof="0" dirty="0">
                <a:ln>
                  <a:noFill/>
                </a:ln>
                <a:solidFill>
                  <a:srgbClr val="000000"/>
                </a:solidFill>
                <a:effectLst/>
                <a:uLnTx/>
                <a:uFillTx/>
                <a:latin typeface="Arial Narrow"/>
                <a:cs typeface="Arial Narrow"/>
                <a:sym typeface="Arial Narrow"/>
              </a:rPr>
              <a:t>formal and informal assessments </a:t>
            </a:r>
            <a:r>
              <a:rPr kumimoji="0" lang="en-US" sz="1600" b="0" i="0" u="none" strike="noStrike" kern="1200" cap="none" spc="0" normalizeH="0" baseline="0" noProof="0" dirty="0">
                <a:ln>
                  <a:noFill/>
                </a:ln>
                <a:solidFill>
                  <a:srgbClr val="000000"/>
                </a:solidFill>
                <a:effectLst/>
                <a:uLnTx/>
                <a:uFillTx/>
                <a:latin typeface="Arial Narrow"/>
                <a:cs typeface="Arial Narrow"/>
                <a:sym typeface="Arial Narrow"/>
              </a:rPr>
              <a:t>that are standards-aligned and used to inform future instruction and student groupings.</a:t>
            </a:r>
            <a:endParaRPr kumimoji="0" lang="en-US" sz="1600" b="1" i="0" u="none" strike="noStrike" kern="1200" cap="none" spc="0" normalizeH="0" baseline="0" noProof="0" dirty="0">
              <a:ln>
                <a:noFill/>
              </a:ln>
              <a:solidFill>
                <a:srgbClr val="000000"/>
              </a:solidFill>
              <a:effectLst/>
              <a:uLnTx/>
              <a:uFillTx/>
              <a:latin typeface="Arial Narrow"/>
              <a:cs typeface="Arial Narrow"/>
              <a:sym typeface="Arial Narrow"/>
            </a:endParaRPr>
          </a:p>
          <a:p>
            <a:pPr marL="457200" marR="0" lvl="0" indent="-311150" algn="l" defTabSz="914400" rtl="0" eaLnBrk="1" fontAlgn="auto" latinLnBrk="0" hangingPunct="1">
              <a:lnSpc>
                <a:spcPct val="100000"/>
              </a:lnSpc>
              <a:spcBef>
                <a:spcPts val="1000"/>
              </a:spcBef>
              <a:spcAft>
                <a:spcPts val="0"/>
              </a:spcAft>
              <a:buClr>
                <a:srgbClr val="000000"/>
              </a:buClr>
              <a:buSzPts val="1300"/>
              <a:buFont typeface="Arial Narrow"/>
              <a:buChar char="●"/>
              <a:tabLst/>
              <a:defRPr/>
            </a:pPr>
            <a:r>
              <a:rPr kumimoji="0" lang="en-US" sz="1600" b="0" i="0" u="none" strike="noStrike" kern="1200" cap="none" spc="0" normalizeH="0" baseline="0" noProof="0" dirty="0">
                <a:ln>
                  <a:noFill/>
                </a:ln>
                <a:solidFill>
                  <a:srgbClr val="000000"/>
                </a:solidFill>
                <a:effectLst/>
                <a:uLnTx/>
                <a:uFillTx/>
                <a:latin typeface="Arial Narrow"/>
                <a:cs typeface="Arial Narrow"/>
                <a:sym typeface="Arial Narrow"/>
              </a:rPr>
              <a:t>Teachers have </a:t>
            </a:r>
            <a:r>
              <a:rPr kumimoji="0" lang="en-US" sz="1600" b="1" i="0" u="none" strike="noStrike" kern="1200" cap="none" spc="0" normalizeH="0" baseline="0" noProof="0" dirty="0">
                <a:ln>
                  <a:noFill/>
                </a:ln>
                <a:solidFill>
                  <a:srgbClr val="000000"/>
                </a:solidFill>
                <a:effectLst/>
                <a:uLnTx/>
                <a:uFillTx/>
                <a:latin typeface="Arial Narrow"/>
                <a:cs typeface="Arial Narrow"/>
                <a:sym typeface="Arial Narrow"/>
              </a:rPr>
              <a:t>state-of-the-art technology &amp; tools </a:t>
            </a:r>
            <a:r>
              <a:rPr kumimoji="0" lang="en-US" sz="1600" b="0" i="0" u="none" strike="noStrike" kern="1200" cap="none" spc="0" normalizeH="0" baseline="0" noProof="0" dirty="0">
                <a:ln>
                  <a:noFill/>
                </a:ln>
                <a:solidFill>
                  <a:srgbClr val="000000"/>
                </a:solidFill>
                <a:effectLst/>
                <a:uLnTx/>
                <a:uFillTx/>
                <a:latin typeface="Arial Narrow"/>
                <a:cs typeface="Arial Narrow"/>
                <a:sym typeface="Arial Narrow"/>
              </a:rPr>
              <a:t>that help them save time &amp; problem-solve instructional challenges</a:t>
            </a:r>
            <a:endParaRPr kumimoji="0" lang="en-US" sz="1600" b="1" i="0" u="none" strike="noStrike" kern="1200" cap="none" spc="0" normalizeH="0" baseline="0" noProof="0" dirty="0">
              <a:ln>
                <a:noFill/>
              </a:ln>
              <a:solidFill>
                <a:srgbClr val="000000"/>
              </a:solidFill>
              <a:effectLst/>
              <a:uLnTx/>
              <a:uFillTx/>
              <a:latin typeface="Arial Narrow"/>
              <a:cs typeface="Arial Narrow"/>
              <a:sym typeface="Arial Narrow"/>
            </a:endParaRPr>
          </a:p>
          <a:p>
            <a:pPr marL="457200" marR="0" lvl="0" indent="-311150" algn="l" defTabSz="914400" rtl="0" eaLnBrk="1" fontAlgn="auto" latinLnBrk="0" hangingPunct="1">
              <a:lnSpc>
                <a:spcPct val="100000"/>
              </a:lnSpc>
              <a:spcBef>
                <a:spcPts val="1000"/>
              </a:spcBef>
              <a:spcAft>
                <a:spcPts val="1000"/>
              </a:spcAft>
              <a:buClr>
                <a:srgbClr val="000000"/>
              </a:buClr>
              <a:buSzPts val="1300"/>
              <a:buFont typeface="Arial Narrow"/>
              <a:buChar char="●"/>
              <a:tabLst/>
              <a:defRPr/>
            </a:pPr>
            <a:r>
              <a:rPr kumimoji="0" lang="en-US" sz="1600" b="0" i="0" u="none" strike="noStrike" kern="1200" cap="none" spc="0" normalizeH="0" baseline="0" noProof="0" dirty="0">
                <a:ln>
                  <a:noFill/>
                </a:ln>
                <a:solidFill>
                  <a:srgbClr val="000000"/>
                </a:solidFill>
                <a:effectLst/>
                <a:uLnTx/>
                <a:uFillTx/>
                <a:latin typeface="Arial Narrow"/>
                <a:cs typeface="Arial Narrow"/>
                <a:sym typeface="Arial Narrow"/>
              </a:rPr>
              <a:t>Sufficient teacher time for </a:t>
            </a:r>
            <a:r>
              <a:rPr kumimoji="0" lang="en-US" sz="1600" b="1" i="1" u="none" strike="noStrike" kern="1200" cap="none" spc="0" normalizeH="0" baseline="0" noProof="0" dirty="0">
                <a:ln>
                  <a:noFill/>
                </a:ln>
                <a:solidFill>
                  <a:srgbClr val="000000"/>
                </a:solidFill>
                <a:effectLst/>
                <a:uLnTx/>
                <a:uFillTx/>
                <a:latin typeface="Arial Narrow"/>
                <a:cs typeface="Arial Narrow"/>
                <a:sym typeface="Arial Narrow"/>
              </a:rPr>
              <a:t>content-</a:t>
            </a:r>
            <a:r>
              <a:rPr kumimoji="0" lang="en-US" sz="1600" b="1" i="0" u="none" strike="noStrike" kern="1200" cap="none" spc="0" normalizeH="0" baseline="0" noProof="0" dirty="0">
                <a:ln>
                  <a:noFill/>
                </a:ln>
                <a:solidFill>
                  <a:srgbClr val="000000"/>
                </a:solidFill>
                <a:effectLst/>
                <a:uLnTx/>
                <a:uFillTx/>
                <a:latin typeface="Arial Narrow"/>
                <a:cs typeface="Arial Narrow"/>
                <a:sym typeface="Arial Narrow"/>
              </a:rPr>
              <a:t>focused and curriculum-connected professional learning </a:t>
            </a:r>
            <a:r>
              <a:rPr kumimoji="0" lang="en-US" sz="1600" b="0" i="0" u="none" strike="noStrike" kern="1200" cap="none" spc="0" normalizeH="0" baseline="0" noProof="0" dirty="0">
                <a:ln>
                  <a:noFill/>
                </a:ln>
                <a:solidFill>
                  <a:srgbClr val="000000"/>
                </a:solidFill>
                <a:effectLst/>
                <a:uLnTx/>
                <a:uFillTx/>
                <a:latin typeface="Arial Narrow"/>
                <a:cs typeface="Arial Narrow"/>
                <a:sym typeface="Arial Narrow"/>
              </a:rPr>
              <a:t>and instructional planning, </a:t>
            </a:r>
            <a:r>
              <a:rPr kumimoji="0" lang="en-US" sz="1600" b="1" i="0" u="none" strike="noStrike" kern="1200" cap="none" spc="0" normalizeH="0" baseline="0" noProof="0" dirty="0">
                <a:ln>
                  <a:noFill/>
                </a:ln>
                <a:solidFill>
                  <a:srgbClr val="000000"/>
                </a:solidFill>
                <a:effectLst/>
                <a:uLnTx/>
                <a:uFillTx/>
                <a:latin typeface="Arial Narrow"/>
                <a:cs typeface="Arial Narrow"/>
                <a:sym typeface="Arial Narrow"/>
              </a:rPr>
              <a:t>led by instructional experts </a:t>
            </a:r>
            <a:r>
              <a:rPr kumimoji="0" lang="en-US" sz="1600" b="0" i="0" u="none" strike="noStrike" kern="1200" cap="none" spc="0" normalizeH="0" baseline="0" noProof="0" dirty="0">
                <a:ln>
                  <a:noFill/>
                </a:ln>
                <a:solidFill>
                  <a:srgbClr val="000000"/>
                </a:solidFill>
                <a:effectLst/>
                <a:uLnTx/>
                <a:uFillTx/>
                <a:latin typeface="Arial Narrow"/>
                <a:cs typeface="Arial Narrow"/>
                <a:sym typeface="Arial Narrow"/>
              </a:rPr>
              <a:t>built into the regular teacher work-day</a:t>
            </a:r>
          </a:p>
        </p:txBody>
      </p:sp>
      <p:sp>
        <p:nvSpPr>
          <p:cNvPr id="7" name="Arc 6">
            <a:extLst>
              <a:ext uri="{FF2B5EF4-FFF2-40B4-BE49-F238E27FC236}">
                <a16:creationId xmlns:a16="http://schemas.microsoft.com/office/drawing/2014/main" id="{6FBBEC83-B491-434C-98E7-484CCD4C5BCD}"/>
              </a:ext>
            </a:extLst>
          </p:cNvPr>
          <p:cNvSpPr/>
          <p:nvPr/>
        </p:nvSpPr>
        <p:spPr>
          <a:xfrm flipH="1">
            <a:off x="175477" y="2295103"/>
            <a:ext cx="8248526" cy="1383256"/>
          </a:xfrm>
          <a:prstGeom prst="arc">
            <a:avLst>
              <a:gd name="adj1" fmla="val 12386290"/>
              <a:gd name="adj2" fmla="val 21523422"/>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8" name="Arc 7">
            <a:extLst>
              <a:ext uri="{FF2B5EF4-FFF2-40B4-BE49-F238E27FC236}">
                <a16:creationId xmlns:a16="http://schemas.microsoft.com/office/drawing/2014/main" id="{EC731ACB-842E-4A44-B9D2-9C03C5F95C16}"/>
              </a:ext>
            </a:extLst>
          </p:cNvPr>
          <p:cNvSpPr/>
          <p:nvPr/>
        </p:nvSpPr>
        <p:spPr>
          <a:xfrm flipH="1">
            <a:off x="5209221" y="1696165"/>
            <a:ext cx="6740586" cy="1520790"/>
          </a:xfrm>
          <a:prstGeom prst="arc">
            <a:avLst>
              <a:gd name="adj1" fmla="val 11603886"/>
              <a:gd name="adj2" fmla="val 21481814"/>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Narrow"/>
              <a:ea typeface="+mn-ea"/>
              <a:cs typeface="+mn-cs"/>
            </a:endParaRPr>
          </a:p>
        </p:txBody>
      </p:sp>
      <p:sp>
        <p:nvSpPr>
          <p:cNvPr id="11" name="Google Shape;548;p141">
            <a:extLst>
              <a:ext uri="{FF2B5EF4-FFF2-40B4-BE49-F238E27FC236}">
                <a16:creationId xmlns:a16="http://schemas.microsoft.com/office/drawing/2014/main" id="{BE958CDE-8756-4607-B6CA-03D3AB73E18B}"/>
              </a:ext>
            </a:extLst>
          </p:cNvPr>
          <p:cNvSpPr txBox="1"/>
          <p:nvPr/>
        </p:nvSpPr>
        <p:spPr>
          <a:xfrm>
            <a:off x="3176" y="6535896"/>
            <a:ext cx="7494900" cy="3651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200"/>
              <a:buFont typeface="Arial"/>
              <a:buNone/>
              <a:tabLst/>
              <a:defRPr/>
            </a:pPr>
            <a:r>
              <a:rPr kumimoji="0" lang="en-US" sz="1200" b="0" i="1" u="none" strike="noStrike" kern="1200" cap="none" spc="0" normalizeH="0" baseline="0" noProof="0" dirty="0">
                <a:ln>
                  <a:noFill/>
                </a:ln>
                <a:solidFill>
                  <a:srgbClr val="7F7F7F"/>
                </a:solidFill>
                <a:effectLst/>
                <a:uLnTx/>
                <a:uFillTx/>
                <a:latin typeface="Arial Narrow"/>
                <a:ea typeface="Arial Narrow"/>
                <a:cs typeface="Arial Narrow"/>
                <a:sym typeface="Arial Narrow"/>
              </a:rPr>
              <a:t>Source: ERS</a:t>
            </a:r>
            <a:endParaRPr kumimoji="0" sz="1200" b="0" i="1" u="none" strike="noStrike" kern="1200" cap="none" spc="0" normalizeH="0" baseline="0" noProof="0" dirty="0">
              <a:ln>
                <a:noFill/>
              </a:ln>
              <a:solidFill>
                <a:srgbClr val="7F7F7F"/>
              </a:solidFill>
              <a:effectLst/>
              <a:uLnTx/>
              <a:uFillTx/>
              <a:latin typeface="Arial Narrow"/>
              <a:ea typeface="Arial Narrow"/>
              <a:cs typeface="Arial Narrow"/>
              <a:sym typeface="Arial Narrow"/>
            </a:endParaRPr>
          </a:p>
        </p:txBody>
      </p:sp>
      <p:graphicFrame>
        <p:nvGraphicFramePr>
          <p:cNvPr id="12" name="Table 11">
            <a:extLst>
              <a:ext uri="{FF2B5EF4-FFF2-40B4-BE49-F238E27FC236}">
                <a16:creationId xmlns:a16="http://schemas.microsoft.com/office/drawing/2014/main" id="{D24AE586-6094-4373-8C65-5F492E825F1C}"/>
              </a:ext>
            </a:extLst>
          </p:cNvPr>
          <p:cNvGraphicFramePr>
            <a:graphicFrameLocks noGrp="1"/>
          </p:cNvGraphicFramePr>
          <p:nvPr/>
        </p:nvGraphicFramePr>
        <p:xfrm>
          <a:off x="489377" y="430390"/>
          <a:ext cx="11276168" cy="952500"/>
        </p:xfrm>
        <a:graphic>
          <a:graphicData uri="http://schemas.openxmlformats.org/drawingml/2006/table">
            <a:tbl>
              <a:tblPr/>
              <a:tblGrid>
                <a:gridCol w="430954">
                  <a:extLst>
                    <a:ext uri="{9D8B030D-6E8A-4147-A177-3AD203B41FA5}">
                      <a16:colId xmlns:a16="http://schemas.microsoft.com/office/drawing/2014/main" val="4015300568"/>
                    </a:ext>
                  </a:extLst>
                </a:gridCol>
                <a:gridCol w="2675925">
                  <a:extLst>
                    <a:ext uri="{9D8B030D-6E8A-4147-A177-3AD203B41FA5}">
                      <a16:colId xmlns:a16="http://schemas.microsoft.com/office/drawing/2014/main" val="2403273040"/>
                    </a:ext>
                  </a:extLst>
                </a:gridCol>
                <a:gridCol w="8169289">
                  <a:extLst>
                    <a:ext uri="{9D8B030D-6E8A-4147-A177-3AD203B41FA5}">
                      <a16:colId xmlns:a16="http://schemas.microsoft.com/office/drawing/2014/main" val="1150416922"/>
                    </a:ext>
                  </a:extLst>
                </a:gridCol>
              </a:tblGrid>
              <a:tr h="952500">
                <a:tc>
                  <a:txBody>
                    <a:bodyPr/>
                    <a:lstStyle/>
                    <a:p>
                      <a:pPr algn="ctr" rtl="0" fontAlgn="ctr">
                        <a:spcBef>
                          <a:spcPts val="0"/>
                        </a:spcBef>
                        <a:spcAft>
                          <a:spcPts val="0"/>
                        </a:spcAft>
                      </a:pPr>
                      <a:r>
                        <a:rPr lang="en-US" sz="2000" b="1" i="0" u="none" strike="noStrike" dirty="0">
                          <a:solidFill>
                            <a:srgbClr val="000000"/>
                          </a:solidFill>
                          <a:effectLst/>
                          <a:latin typeface="Arial Narrow" panose="020B0606020202030204" pitchFamily="34" charset="0"/>
                        </a:rPr>
                        <a:t>1</a:t>
                      </a:r>
                      <a:endParaRPr lang="en-US" sz="2000" dirty="0">
                        <a:effectLst/>
                      </a:endParaRPr>
                    </a:p>
                  </a:txBody>
                  <a:tcPr marL="137160" marR="68580" marT="137160" marB="137160" anchor="ctr">
                    <a:lnL w="12700" cap="flat" cmpd="sng" algn="ctr">
                      <a:solidFill>
                        <a:schemeClr val="bg1"/>
                      </a:solidFill>
                      <a:prstDash val="solid"/>
                      <a:round/>
                      <a:headEnd type="none" w="med" len="med"/>
                      <a:tailEnd type="none" w="med" len="med"/>
                    </a:lnL>
                    <a:lnR w="15240" cap="flat" cmpd="sng" algn="ctr">
                      <a:solidFill>
                        <a:srgbClr val="FFFFFF"/>
                      </a:solidFill>
                      <a:prstDash val="solid"/>
                      <a:round/>
                      <a:headEnd type="none" w="med" len="med"/>
                      <a:tailEnd type="none" w="med" len="med"/>
                    </a:lnR>
                    <a:lnT w="60960" cap="flat" cmpd="sng" algn="ctr">
                      <a:solidFill>
                        <a:srgbClr val="FFFFFF"/>
                      </a:solidFill>
                      <a:prstDash val="solid"/>
                      <a:round/>
                      <a:headEnd type="none" w="med" len="med"/>
                      <a:tailEnd type="none" w="med" len="med"/>
                    </a:lnT>
                    <a:lnB w="60960" cap="flat" cmpd="sng" algn="ctr">
                      <a:solidFill>
                        <a:srgbClr val="FFFFFF"/>
                      </a:solidFill>
                      <a:prstDash val="solid"/>
                      <a:round/>
                      <a:headEnd type="none" w="med" len="med"/>
                      <a:tailEnd type="none" w="med" len="med"/>
                    </a:lnB>
                    <a:solidFill>
                      <a:schemeClr val="accent3"/>
                    </a:solidFill>
                  </a:tcPr>
                </a:tc>
                <a:tc>
                  <a:txBody>
                    <a:bodyPr/>
                    <a:lstStyle/>
                    <a:p>
                      <a:pPr algn="ctr" rtl="0" fontAlgn="ctr">
                        <a:spcBef>
                          <a:spcPts val="0"/>
                        </a:spcBef>
                        <a:spcAft>
                          <a:spcPts val="0"/>
                        </a:spcAft>
                      </a:pPr>
                      <a:r>
                        <a:rPr lang="en-US" sz="2000" b="1" i="0" u="none" strike="noStrike" dirty="0">
                          <a:solidFill>
                            <a:srgbClr val="000000"/>
                          </a:solidFill>
                          <a:effectLst/>
                          <a:latin typeface="Arial Narrow" panose="020B0606020202030204" pitchFamily="34" charset="0"/>
                        </a:rPr>
                        <a:t>Empowering &amp; Adaptable Instruction</a:t>
                      </a:r>
                      <a:endParaRPr lang="en-US" sz="2000" dirty="0">
                        <a:effectLst/>
                      </a:endParaRPr>
                    </a:p>
                  </a:txBody>
                  <a:tcPr marL="137160" marR="68580" marT="137160" marB="137160" anchor="ctr">
                    <a:lnL w="15240" cap="flat" cmpd="sng" algn="ctr">
                      <a:solidFill>
                        <a:srgbClr val="FFFFFF"/>
                      </a:solidFill>
                      <a:prstDash val="solid"/>
                      <a:round/>
                      <a:headEnd type="none" w="med" len="med"/>
                      <a:tailEnd type="none" w="med" len="med"/>
                    </a:lnL>
                    <a:lnR w="7620" cap="flat" cmpd="sng" algn="ctr">
                      <a:solidFill>
                        <a:srgbClr val="000000"/>
                      </a:solidFill>
                      <a:prstDash val="solid"/>
                      <a:round/>
                      <a:headEnd type="none" w="med" len="med"/>
                      <a:tailEnd type="none" w="med" len="med"/>
                    </a:lnR>
                    <a:lnT w="60960" cap="flat" cmpd="sng" algn="ctr">
                      <a:solidFill>
                        <a:srgbClr val="FFFFFF"/>
                      </a:solidFill>
                      <a:prstDash val="solid"/>
                      <a:round/>
                      <a:headEnd type="none" w="med" len="med"/>
                      <a:tailEnd type="none" w="med" len="med"/>
                    </a:lnT>
                    <a:lnB w="60960" cap="flat" cmpd="sng" algn="ctr">
                      <a:solidFill>
                        <a:srgbClr val="FFFFFF"/>
                      </a:solidFill>
                      <a:prstDash val="solid"/>
                      <a:round/>
                      <a:headEnd type="none" w="med" len="med"/>
                      <a:tailEnd type="none" w="med" len="med"/>
                    </a:lnB>
                    <a:solidFill>
                      <a:schemeClr val="accent3"/>
                    </a:solidFill>
                  </a:tcP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0" i="0" u="none" strike="noStrike" cap="none" dirty="0">
                          <a:solidFill>
                            <a:srgbClr val="000000"/>
                          </a:solidFill>
                          <a:latin typeface="Arial Narrow"/>
                          <a:ea typeface="Arial Narrow"/>
                          <a:cs typeface="Arial Narrow"/>
                          <a:sym typeface="Arial Narrow"/>
                        </a:rPr>
                        <a:t>Ensure</a:t>
                      </a:r>
                      <a:r>
                        <a:rPr lang="en-US" sz="2000" b="1" i="0" u="none" strike="noStrike" cap="none" dirty="0">
                          <a:solidFill>
                            <a:srgbClr val="000000"/>
                          </a:solidFill>
                          <a:latin typeface="Arial Narrow"/>
                          <a:ea typeface="Arial Narrow"/>
                          <a:cs typeface="Arial Narrow"/>
                          <a:sym typeface="Arial Narrow"/>
                        </a:rPr>
                        <a:t> teaching teams have high-quality curriculum, time and support</a:t>
                      </a:r>
                      <a:r>
                        <a:rPr lang="en-US" sz="2000" b="0" i="0" u="none" strike="noStrike" cap="none" dirty="0">
                          <a:solidFill>
                            <a:srgbClr val="000000"/>
                          </a:solidFill>
                          <a:latin typeface="Arial Narrow"/>
                          <a:ea typeface="Arial Narrow"/>
                          <a:cs typeface="Arial Narrow"/>
                          <a:sym typeface="Arial Narrow"/>
                        </a:rPr>
                        <a:t> to collaboratively assess and accelerate learning and provide just-in-time support.</a:t>
                      </a:r>
                      <a:endParaRPr lang="en-US" sz="2000" u="none" strike="noStrike" cap="none" dirty="0"/>
                    </a:p>
                  </a:txBody>
                  <a:tcPr marL="137160" marR="68580" marT="137160" marB="137160" anchor="ctr">
                    <a:lnL w="762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5240" cap="flat" cmpd="sng" algn="ctr">
                      <a:solidFill>
                        <a:srgbClr val="D8D8D8"/>
                      </a:solidFill>
                      <a:prstDash val="dot"/>
                      <a:round/>
                      <a:headEnd type="none" w="med" len="med"/>
                      <a:tailEnd type="none" w="med" len="med"/>
                    </a:lnT>
                    <a:lnB w="15240" cap="flat" cmpd="sng" algn="ctr">
                      <a:solidFill>
                        <a:srgbClr val="D8D8D8"/>
                      </a:solidFill>
                      <a:prstDash val="dot"/>
                      <a:round/>
                      <a:headEnd type="none" w="med" len="med"/>
                      <a:tailEnd type="none" w="med" len="med"/>
                    </a:lnB>
                    <a:solidFill>
                      <a:srgbClr val="FFFFFF"/>
                    </a:solidFill>
                  </a:tcPr>
                </a:tc>
                <a:extLst>
                  <a:ext uri="{0D108BD9-81ED-4DB2-BD59-A6C34878D82A}">
                    <a16:rowId xmlns:a16="http://schemas.microsoft.com/office/drawing/2014/main" val="1518428232"/>
                  </a:ext>
                </a:extLst>
              </a:tr>
            </a:tbl>
          </a:graphicData>
        </a:graphic>
      </p:graphicFrame>
    </p:spTree>
    <p:extLst>
      <p:ext uri="{BB962C8B-B14F-4D97-AF65-F5344CB8AC3E}">
        <p14:creationId xmlns:p14="http://schemas.microsoft.com/office/powerpoint/2010/main" val="37173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F1F009F-40F4-400D-8850-6DAF1B1C63E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730" name="think-cell Slide" r:id="rId4" imgW="473" imgH="473" progId="TCLayout.ActiveDocument.1">
                  <p:embed/>
                </p:oleObj>
              </mc:Choice>
              <mc:Fallback>
                <p:oleObj name="think-cell Slide" r:id="rId4" imgW="473" imgH="473" progId="TCLayout.ActiveDocument.1">
                  <p:embed/>
                  <p:pic>
                    <p:nvPicPr>
                      <p:cNvPr id="3" name="Object 2" hidden="1">
                        <a:extLst>
                          <a:ext uri="{FF2B5EF4-FFF2-40B4-BE49-F238E27FC236}">
                            <a16:creationId xmlns:a16="http://schemas.microsoft.com/office/drawing/2014/main" id="{FF1F009F-40F4-400D-8850-6DAF1B1C63E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1432C7A-1851-0A43-91F3-2C23C832B324}"/>
              </a:ext>
            </a:extLst>
          </p:cNvPr>
          <p:cNvSpPr>
            <a:spLocks noGrp="1"/>
          </p:cNvSpPr>
          <p:nvPr>
            <p:ph type="title"/>
          </p:nvPr>
        </p:nvSpPr>
        <p:spPr/>
        <p:txBody>
          <a:bodyPr vert="horz"/>
          <a:lstStyle/>
          <a:p>
            <a:r>
              <a:rPr lang="en-US" dirty="0"/>
              <a:t>Helpful ERS Resources</a:t>
            </a:r>
          </a:p>
        </p:txBody>
      </p:sp>
      <p:sp>
        <p:nvSpPr>
          <p:cNvPr id="4" name="Slide Number Placeholder 3">
            <a:extLst>
              <a:ext uri="{FF2B5EF4-FFF2-40B4-BE49-F238E27FC236}">
                <a16:creationId xmlns:a16="http://schemas.microsoft.com/office/drawing/2014/main" id="{03B452D6-B691-8148-9821-C7C333D626E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E2EF97-A6AE-FA47-8639-D038F0BB4776}" type="slidenum">
              <a:rPr kumimoji="0" lang="en-US" sz="1200" b="0" i="0" u="none" strike="noStrike" kern="1200" cap="none" spc="0" normalizeH="0" baseline="0" noProof="0" smtClean="0">
                <a:ln>
                  <a:noFill/>
                </a:ln>
                <a:solidFill>
                  <a:srgbClr val="000000">
                    <a:tint val="75000"/>
                  </a:srgbClr>
                </a:solidFill>
                <a:effectLst/>
                <a:uLnTx/>
                <a:uFillTx/>
                <a:latin typeface="Arial Narrow" panose="020B0604020202020204" pitchFamily="34" charset="0"/>
                <a:ea typeface="+mn-ea"/>
                <a:cs typeface="Arial Narrow"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srgbClr val="000000">
                  <a:tint val="75000"/>
                </a:srgbClr>
              </a:solidFill>
              <a:effectLst/>
              <a:uLnTx/>
              <a:uFillTx/>
              <a:latin typeface="Arial Narrow" panose="020B0604020202020204" pitchFamily="34" charset="0"/>
              <a:ea typeface="+mn-ea"/>
              <a:cs typeface="Arial Narrow" panose="020B0604020202020204" pitchFamily="34" charset="0"/>
            </a:endParaRPr>
          </a:p>
        </p:txBody>
      </p:sp>
      <p:sp>
        <p:nvSpPr>
          <p:cNvPr id="8" name="Text Placeholder 2">
            <a:extLst>
              <a:ext uri="{FF2B5EF4-FFF2-40B4-BE49-F238E27FC236}">
                <a16:creationId xmlns:a16="http://schemas.microsoft.com/office/drawing/2014/main" id="{F6EB8A12-BFAD-4620-B281-51D80225F142}"/>
              </a:ext>
            </a:extLst>
          </p:cNvPr>
          <p:cNvSpPr txBox="1">
            <a:spLocks/>
          </p:cNvSpPr>
          <p:nvPr/>
        </p:nvSpPr>
        <p:spPr>
          <a:xfrm>
            <a:off x="310896" y="1754188"/>
            <a:ext cx="3428897" cy="4589462"/>
          </a:xfrm>
          <a:prstGeom prst="rect">
            <a:avLst/>
          </a:prstGeom>
          <a:ln>
            <a:noFill/>
          </a:ln>
        </p:spPr>
        <p:txBody>
          <a:bodyPr vert="horz" lIns="91440" tIns="45720" rIns="91440" bIns="45720" rtlCol="0">
            <a:noAutofit/>
          </a:bodyPr>
          <a:lstStyle>
            <a:lvl1pPr marL="0" indent="0" algn="l" defTabSz="914400" rtl="0" eaLnBrk="1" latinLnBrk="0" hangingPunct="1">
              <a:lnSpc>
                <a:spcPct val="100000"/>
              </a:lnSpc>
              <a:spcBef>
                <a:spcPts val="0"/>
              </a:spcBef>
              <a:buClr>
                <a:schemeClr val="accent1"/>
              </a:buClr>
              <a:buFont typeface="Arial" panose="020B0604020202020204" pitchFamily="34" charset="0"/>
              <a:buNone/>
              <a:defRPr sz="2800" b="0" i="0" kern="1200">
                <a:solidFill>
                  <a:schemeClr val="tx1"/>
                </a:solidFill>
                <a:latin typeface="Arial Narrow" panose="020B0604020202020204" pitchFamily="34" charset="0"/>
                <a:ea typeface="+mn-ea"/>
                <a:cs typeface="Arial Narrow" panose="020B0604020202020204" pitchFamily="34" charset="0"/>
              </a:defRPr>
            </a:lvl1pPr>
            <a:lvl2pPr marL="401638" indent="0" algn="l" defTabSz="914400" rtl="0" eaLnBrk="1" latinLnBrk="0" hangingPunct="1">
              <a:lnSpc>
                <a:spcPct val="100000"/>
              </a:lnSpc>
              <a:spcBef>
                <a:spcPts val="500"/>
              </a:spcBef>
              <a:buClr>
                <a:schemeClr val="accent1"/>
              </a:buClr>
              <a:buFont typeface="Courier New" panose="02070309020205020404" pitchFamily="49" charset="0"/>
              <a:buNone/>
              <a:defRPr sz="2400" b="0" i="0" kern="1200">
                <a:solidFill>
                  <a:schemeClr val="tx1"/>
                </a:solidFill>
                <a:latin typeface="Arial Narrow" panose="020B0604020202020204" pitchFamily="34" charset="0"/>
                <a:ea typeface="+mn-ea"/>
                <a:cs typeface="Arial Narrow" panose="020B0604020202020204" pitchFamily="34" charset="0"/>
              </a:defRPr>
            </a:lvl2pPr>
            <a:lvl3pPr marL="858838" indent="0" algn="l" defTabSz="914400" rtl="0" eaLnBrk="1" latinLnBrk="0" hangingPunct="1">
              <a:lnSpc>
                <a:spcPct val="100000"/>
              </a:lnSpc>
              <a:spcBef>
                <a:spcPts val="500"/>
              </a:spcBef>
              <a:buClr>
                <a:schemeClr val="accent1"/>
              </a:buClr>
              <a:buFont typeface="Wingdings" pitchFamily="2" charset="2"/>
              <a:buNone/>
              <a:defRPr sz="2000" b="0" i="0" kern="1200">
                <a:solidFill>
                  <a:schemeClr val="tx1"/>
                </a:solidFill>
                <a:latin typeface="Arial Narrow" panose="020B0604020202020204" pitchFamily="34" charset="0"/>
                <a:ea typeface="+mn-ea"/>
                <a:cs typeface="Arial Narrow" panose="020B0604020202020204" pitchFamily="34" charset="0"/>
              </a:defRPr>
            </a:lvl3pPr>
            <a:lvl4pPr marL="1254125" indent="0" algn="l" defTabSz="914400" rtl="0" eaLnBrk="1" latinLnBrk="0" hangingPunct="1">
              <a:lnSpc>
                <a:spcPct val="100000"/>
              </a:lnSpc>
              <a:spcBef>
                <a:spcPts val="500"/>
              </a:spcBef>
              <a:buClr>
                <a:schemeClr val="accent1"/>
              </a:buClr>
              <a:buFont typeface="Arial" panose="020B0604020202020204" pitchFamily="34" charset="0"/>
              <a:buNone/>
              <a:defRPr sz="1800" b="0" i="0" kern="1200">
                <a:solidFill>
                  <a:schemeClr val="tx1"/>
                </a:solidFill>
                <a:latin typeface="Arial Narrow" panose="020B0604020202020204" pitchFamily="34" charset="0"/>
                <a:ea typeface="+mn-ea"/>
                <a:cs typeface="Arial Narrow" panose="020B0604020202020204" pitchFamily="34" charset="0"/>
              </a:defRPr>
            </a:lvl4pPr>
            <a:lvl5pPr marL="1600200" indent="0" algn="l" defTabSz="914400" rtl="0" eaLnBrk="1" latinLnBrk="0" hangingPunct="1">
              <a:lnSpc>
                <a:spcPct val="100000"/>
              </a:lnSpc>
              <a:spcBef>
                <a:spcPts val="500"/>
              </a:spcBef>
              <a:buClr>
                <a:schemeClr val="accent1"/>
              </a:buClr>
              <a:buFont typeface="Courier New" panose="02070309020205020404" pitchFamily="49" charset="0"/>
              <a:buNone/>
              <a:defRPr sz="1800" b="0"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
                <a:srgbClr val="265DAA"/>
              </a:buClr>
              <a:buSzTx/>
              <a:buFont typeface="Arial" panose="020B0604020202020204" pitchFamily="34" charset="0"/>
              <a:buNone/>
              <a:tabLst/>
              <a:defRPr/>
            </a:pPr>
            <a:r>
              <a:rPr kumimoji="0" lang="en-US" sz="2000" b="1"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rPr>
              <a:t>District Trends</a:t>
            </a:r>
          </a:p>
          <a:p>
            <a:pPr marL="182880" marR="0" lvl="0" indent="-182880" algn="l" defTabSz="914400" rtl="0" eaLnBrk="1" fontAlgn="auto" latinLnBrk="0" hangingPunct="1">
              <a:lnSpc>
                <a:spcPct val="100000"/>
              </a:lnSpc>
              <a:spcBef>
                <a:spcPts val="0"/>
              </a:spcBef>
              <a:spcAft>
                <a:spcPts val="600"/>
              </a:spcAft>
              <a:buClr>
                <a:srgbClr val="265DAA"/>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hlinkClick r:id="rId6"/>
              </a:rPr>
              <a:t>First Look (July)</a:t>
            </a:r>
            <a:endParaRPr kumimoji="0" lang="en-US" sz="14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endParaRPr>
          </a:p>
          <a:p>
            <a:pPr marL="182880" marR="0" lvl="0" indent="-182880" algn="l" defTabSz="914400" rtl="0" eaLnBrk="1" fontAlgn="auto" latinLnBrk="0" hangingPunct="1">
              <a:lnSpc>
                <a:spcPct val="100000"/>
              </a:lnSpc>
              <a:spcBef>
                <a:spcPts val="0"/>
              </a:spcBef>
              <a:spcAft>
                <a:spcPts val="0"/>
              </a:spcAft>
              <a:buClr>
                <a:srgbClr val="265DAA"/>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hlinkClick r:id="rId7"/>
              </a:rPr>
              <a:t>ESSER Plan Analysis (November)</a:t>
            </a:r>
            <a:endParaRPr kumimoji="0" lang="en-US" sz="14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265DAA"/>
              </a:buClr>
              <a:buSzTx/>
              <a:buFont typeface="Arial" panose="020B0604020202020204" pitchFamily="34" charset="0"/>
              <a:buNone/>
              <a:tabLst/>
              <a:defRPr/>
            </a:pPr>
            <a:endParaRPr kumimoji="0" lang="en-US" sz="14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600"/>
              </a:spcAft>
              <a:buClr>
                <a:srgbClr val="265DAA"/>
              </a:buClr>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rPr>
              <a:t>The Planning Process</a:t>
            </a:r>
          </a:p>
          <a:p>
            <a:pPr marL="182880" marR="0" lvl="0" indent="-182880" algn="l" defTabSz="914400" rtl="0" eaLnBrk="1" fontAlgn="auto" latinLnBrk="0" hangingPunct="1">
              <a:lnSpc>
                <a:spcPct val="100000"/>
              </a:lnSpc>
              <a:spcBef>
                <a:spcPts val="0"/>
              </a:spcBef>
              <a:spcAft>
                <a:spcPts val="600"/>
              </a:spcAft>
              <a:buClr>
                <a:srgbClr val="265DAA"/>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hlinkClick r:id="rId8"/>
              </a:rPr>
              <a:t>Strategy Planner &amp; Spending Calculator</a:t>
            </a:r>
            <a:endParaRPr kumimoji="0" lang="en-US" sz="14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265DAA"/>
              </a:buClr>
              <a:buSzTx/>
              <a:buFont typeface="Arial" panose="020B0604020202020204" pitchFamily="34" charset="0"/>
              <a:buNone/>
              <a:tabLst/>
              <a:defRPr/>
            </a:pPr>
            <a:endParaRPr kumimoji="0" lang="en-US" sz="14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600"/>
              </a:spcAft>
              <a:buClr>
                <a:srgbClr val="265DAA"/>
              </a:buClr>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rPr>
              <a:t>Equity</a:t>
            </a:r>
          </a:p>
          <a:p>
            <a:pPr marL="182880" marR="0" lvl="0" indent="-182880" algn="l" defTabSz="914400" rtl="0" eaLnBrk="1" fontAlgn="auto" latinLnBrk="0" hangingPunct="1">
              <a:lnSpc>
                <a:spcPct val="100000"/>
              </a:lnSpc>
              <a:spcBef>
                <a:spcPts val="0"/>
              </a:spcBef>
              <a:spcAft>
                <a:spcPts val="600"/>
              </a:spcAft>
              <a:buClr>
                <a:srgbClr val="265DAA"/>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hlinkClick r:id="rId9"/>
              </a:rPr>
              <a:t>Resource Equity Diagnostic </a:t>
            </a:r>
            <a:endParaRPr kumimoji="0" lang="en-US" sz="14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endParaRPr>
          </a:p>
          <a:p>
            <a:pPr marL="182880" marR="0" lvl="0" indent="-182880" algn="l" defTabSz="914400" rtl="0" eaLnBrk="1" fontAlgn="auto" latinLnBrk="0" hangingPunct="1">
              <a:lnSpc>
                <a:spcPct val="100000"/>
              </a:lnSpc>
              <a:spcBef>
                <a:spcPts val="0"/>
              </a:spcBef>
              <a:spcAft>
                <a:spcPts val="600"/>
              </a:spcAft>
              <a:buClr>
                <a:srgbClr val="265DAA"/>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hlinkClick r:id="rId10"/>
              </a:rPr>
              <a:t>Resource Equity Full Toolkit</a:t>
            </a:r>
            <a:endParaRPr kumimoji="0" lang="en-US" sz="14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endParaRPr>
          </a:p>
          <a:p>
            <a:pPr marL="182880" marR="0" lvl="0" indent="-182880" algn="l" defTabSz="914400" rtl="0" eaLnBrk="1" fontAlgn="auto" latinLnBrk="0" hangingPunct="1">
              <a:lnSpc>
                <a:spcPct val="100000"/>
              </a:lnSpc>
              <a:spcBef>
                <a:spcPts val="0"/>
              </a:spcBef>
              <a:spcAft>
                <a:spcPts val="600"/>
              </a:spcAft>
              <a:buClr>
                <a:srgbClr val="265DAA"/>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hlinkClick r:id="rId11"/>
              </a:rPr>
              <a:t>Investing ESSER Funds Equitably </a:t>
            </a:r>
            <a:endParaRPr kumimoji="0" lang="en-US" sz="14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265DAA"/>
              </a:buClr>
              <a:buSzTx/>
              <a:buFont typeface="Arial" panose="020B0604020202020204" pitchFamily="34" charset="0"/>
              <a:buNone/>
              <a:tabLst/>
              <a:defRPr/>
            </a:pPr>
            <a:endParaRPr kumimoji="0" lang="en-US" sz="14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600"/>
              </a:spcAft>
              <a:buClr>
                <a:srgbClr val="265DAA"/>
              </a:buClr>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rPr>
              <a:t>Sustainability</a:t>
            </a:r>
            <a:endParaRPr kumimoji="0" lang="en-US" sz="12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endParaRPr>
          </a:p>
          <a:p>
            <a:pPr marL="182880" marR="0" lvl="0" indent="-182880" algn="l" defTabSz="914400" rtl="0" eaLnBrk="1" fontAlgn="auto" latinLnBrk="0" hangingPunct="1">
              <a:lnSpc>
                <a:spcPct val="100000"/>
              </a:lnSpc>
              <a:spcBef>
                <a:spcPts val="0"/>
              </a:spcBef>
              <a:spcAft>
                <a:spcPts val="600"/>
              </a:spcAft>
              <a:buClr>
                <a:srgbClr val="265DAA"/>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hlinkClick r:id="rId12"/>
              </a:rPr>
              <a:t>Overview Brief</a:t>
            </a:r>
            <a:endParaRPr kumimoji="0" lang="en-US" sz="14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endParaRPr>
          </a:p>
          <a:p>
            <a:pPr marL="182880" marR="0" lvl="0" indent="-182880" algn="l" defTabSz="914400" rtl="0" eaLnBrk="1" fontAlgn="auto" latinLnBrk="0" hangingPunct="1">
              <a:lnSpc>
                <a:spcPct val="100000"/>
              </a:lnSpc>
              <a:spcBef>
                <a:spcPts val="0"/>
              </a:spcBef>
              <a:spcAft>
                <a:spcPts val="0"/>
              </a:spcAft>
              <a:buClr>
                <a:srgbClr val="265DAA"/>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hlinkClick r:id="rId13"/>
              </a:rPr>
              <a:t>Getting Real About Sustainability</a:t>
            </a:r>
            <a:endParaRPr kumimoji="0" lang="en-US" sz="14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endParaRPr>
          </a:p>
        </p:txBody>
      </p:sp>
      <p:sp>
        <p:nvSpPr>
          <p:cNvPr id="16" name="Text Placeholder 2">
            <a:extLst>
              <a:ext uri="{FF2B5EF4-FFF2-40B4-BE49-F238E27FC236}">
                <a16:creationId xmlns:a16="http://schemas.microsoft.com/office/drawing/2014/main" id="{41B488BD-8991-49F6-81CD-F096135FF732}"/>
              </a:ext>
            </a:extLst>
          </p:cNvPr>
          <p:cNvSpPr txBox="1">
            <a:spLocks/>
          </p:cNvSpPr>
          <p:nvPr/>
        </p:nvSpPr>
        <p:spPr>
          <a:xfrm>
            <a:off x="4067900" y="1742202"/>
            <a:ext cx="3428897" cy="4589462"/>
          </a:xfrm>
          <a:prstGeom prst="rect">
            <a:avLst/>
          </a:prstGeom>
          <a:ln>
            <a:noFill/>
          </a:ln>
        </p:spPr>
        <p:txBody>
          <a:bodyPr vert="horz" lIns="91440" tIns="45720" rIns="91440" bIns="45720" rtlCol="0">
            <a:noAutofit/>
          </a:bodyPr>
          <a:lstStyle>
            <a:lvl1pPr marL="0" indent="0" algn="l" defTabSz="914400" rtl="0" eaLnBrk="1" latinLnBrk="0" hangingPunct="1">
              <a:lnSpc>
                <a:spcPct val="100000"/>
              </a:lnSpc>
              <a:spcBef>
                <a:spcPts val="0"/>
              </a:spcBef>
              <a:buClr>
                <a:schemeClr val="accent1"/>
              </a:buClr>
              <a:buFont typeface="Arial" panose="020B0604020202020204" pitchFamily="34" charset="0"/>
              <a:buNone/>
              <a:defRPr sz="2800" b="0" i="0" kern="1200">
                <a:solidFill>
                  <a:schemeClr val="tx1"/>
                </a:solidFill>
                <a:latin typeface="Arial Narrow" panose="020B0604020202020204" pitchFamily="34" charset="0"/>
                <a:ea typeface="+mn-ea"/>
                <a:cs typeface="Arial Narrow" panose="020B0604020202020204" pitchFamily="34" charset="0"/>
              </a:defRPr>
            </a:lvl1pPr>
            <a:lvl2pPr marL="401638" indent="0" algn="l" defTabSz="914400" rtl="0" eaLnBrk="1" latinLnBrk="0" hangingPunct="1">
              <a:lnSpc>
                <a:spcPct val="100000"/>
              </a:lnSpc>
              <a:spcBef>
                <a:spcPts val="500"/>
              </a:spcBef>
              <a:buClr>
                <a:schemeClr val="accent1"/>
              </a:buClr>
              <a:buFont typeface="Courier New" panose="02070309020205020404" pitchFamily="49" charset="0"/>
              <a:buNone/>
              <a:defRPr sz="2400" b="0" i="0" kern="1200">
                <a:solidFill>
                  <a:schemeClr val="tx1"/>
                </a:solidFill>
                <a:latin typeface="Arial Narrow" panose="020B0604020202020204" pitchFamily="34" charset="0"/>
                <a:ea typeface="+mn-ea"/>
                <a:cs typeface="Arial Narrow" panose="020B0604020202020204" pitchFamily="34" charset="0"/>
              </a:defRPr>
            </a:lvl2pPr>
            <a:lvl3pPr marL="858838" indent="0" algn="l" defTabSz="914400" rtl="0" eaLnBrk="1" latinLnBrk="0" hangingPunct="1">
              <a:lnSpc>
                <a:spcPct val="100000"/>
              </a:lnSpc>
              <a:spcBef>
                <a:spcPts val="500"/>
              </a:spcBef>
              <a:buClr>
                <a:schemeClr val="accent1"/>
              </a:buClr>
              <a:buFont typeface="Wingdings" pitchFamily="2" charset="2"/>
              <a:buNone/>
              <a:defRPr sz="2000" b="0" i="0" kern="1200">
                <a:solidFill>
                  <a:schemeClr val="tx1"/>
                </a:solidFill>
                <a:latin typeface="Arial Narrow" panose="020B0604020202020204" pitchFamily="34" charset="0"/>
                <a:ea typeface="+mn-ea"/>
                <a:cs typeface="Arial Narrow" panose="020B0604020202020204" pitchFamily="34" charset="0"/>
              </a:defRPr>
            </a:lvl3pPr>
            <a:lvl4pPr marL="1254125" indent="0" algn="l" defTabSz="914400" rtl="0" eaLnBrk="1" latinLnBrk="0" hangingPunct="1">
              <a:lnSpc>
                <a:spcPct val="100000"/>
              </a:lnSpc>
              <a:spcBef>
                <a:spcPts val="500"/>
              </a:spcBef>
              <a:buClr>
                <a:schemeClr val="accent1"/>
              </a:buClr>
              <a:buFont typeface="Arial" panose="020B0604020202020204" pitchFamily="34" charset="0"/>
              <a:buNone/>
              <a:defRPr sz="1800" b="0" i="0" kern="1200">
                <a:solidFill>
                  <a:schemeClr val="tx1"/>
                </a:solidFill>
                <a:latin typeface="Arial Narrow" panose="020B0604020202020204" pitchFamily="34" charset="0"/>
                <a:ea typeface="+mn-ea"/>
                <a:cs typeface="Arial Narrow" panose="020B0604020202020204" pitchFamily="34" charset="0"/>
              </a:defRPr>
            </a:lvl4pPr>
            <a:lvl5pPr marL="1600200" indent="0" algn="l" defTabSz="914400" rtl="0" eaLnBrk="1" latinLnBrk="0" hangingPunct="1">
              <a:lnSpc>
                <a:spcPct val="100000"/>
              </a:lnSpc>
              <a:spcBef>
                <a:spcPts val="500"/>
              </a:spcBef>
              <a:buClr>
                <a:schemeClr val="accent1"/>
              </a:buClr>
              <a:buFont typeface="Courier New" panose="02070309020205020404" pitchFamily="49" charset="0"/>
              <a:buNone/>
              <a:defRPr sz="1800" b="0"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
                <a:srgbClr val="265DAA"/>
              </a:buClr>
              <a:buSzTx/>
              <a:buFont typeface="Arial" panose="020B0604020202020204" pitchFamily="34" charset="0"/>
              <a:buNone/>
              <a:tabLst/>
              <a:defRPr/>
            </a:pPr>
            <a:r>
              <a:rPr kumimoji="0" lang="en-US" sz="2000" b="1"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rPr>
              <a:t>Continuous Improvement</a:t>
            </a:r>
          </a:p>
          <a:p>
            <a:pPr marL="182880" marR="0" lvl="0" indent="-182880" algn="l" defTabSz="914400" rtl="0" eaLnBrk="1" fontAlgn="auto" latinLnBrk="0" hangingPunct="1">
              <a:lnSpc>
                <a:spcPct val="100000"/>
              </a:lnSpc>
              <a:spcBef>
                <a:spcPts val="0"/>
              </a:spcBef>
              <a:spcAft>
                <a:spcPts val="600"/>
              </a:spcAft>
              <a:buClr>
                <a:srgbClr val="265DAA"/>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hlinkClick r:id="rId14"/>
              </a:rPr>
              <a:t>Uncharted Waters</a:t>
            </a:r>
            <a:endParaRPr kumimoji="0" lang="en-US" sz="14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endParaRPr>
          </a:p>
          <a:p>
            <a:pPr marL="182880" marR="0" lvl="0" indent="-182880" algn="l" defTabSz="914400" rtl="0" eaLnBrk="1" fontAlgn="auto" latinLnBrk="0" hangingPunct="1">
              <a:lnSpc>
                <a:spcPct val="100000"/>
              </a:lnSpc>
              <a:spcBef>
                <a:spcPts val="0"/>
              </a:spcBef>
              <a:spcAft>
                <a:spcPts val="0"/>
              </a:spcAft>
              <a:buClr>
                <a:srgbClr val="265DAA"/>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rPr>
              <a:t>Getting Real About Continuous Improvement: Spotlight on Dallas ISD -- </a:t>
            </a:r>
            <a:r>
              <a:rPr kumimoji="0" lang="en-US" sz="1400" b="0" i="1"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rPr>
              <a:t>Coming Soon!</a:t>
            </a:r>
          </a:p>
          <a:p>
            <a:pPr marL="0" marR="0" lvl="0" indent="0" algn="l" defTabSz="914400" rtl="0" eaLnBrk="1" fontAlgn="auto" latinLnBrk="0" hangingPunct="1">
              <a:lnSpc>
                <a:spcPct val="100000"/>
              </a:lnSpc>
              <a:spcBef>
                <a:spcPts val="0"/>
              </a:spcBef>
              <a:spcAft>
                <a:spcPts val="0"/>
              </a:spcAft>
              <a:buClr>
                <a:srgbClr val="265DAA"/>
              </a:buClr>
              <a:buSzTx/>
              <a:buFont typeface="Arial" panose="020B0604020202020204" pitchFamily="34" charset="0"/>
              <a:buNone/>
              <a:tabLst/>
              <a:defRPr/>
            </a:pPr>
            <a:endParaRPr kumimoji="0" lang="en-US" sz="14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600"/>
              </a:spcAft>
              <a:buClr>
                <a:srgbClr val="265DAA"/>
              </a:buClr>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rPr>
              <a:t>States</a:t>
            </a:r>
          </a:p>
          <a:p>
            <a:pPr marL="182880" marR="0" lvl="0" indent="-182880" algn="l" defTabSz="914400" rtl="0" eaLnBrk="1" fontAlgn="auto" latinLnBrk="0" hangingPunct="1">
              <a:lnSpc>
                <a:spcPct val="100000"/>
              </a:lnSpc>
              <a:spcBef>
                <a:spcPts val="0"/>
              </a:spcBef>
              <a:spcAft>
                <a:spcPts val="600"/>
              </a:spcAft>
              <a:buClr>
                <a:srgbClr val="265DAA"/>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hlinkClick r:id="rId15"/>
              </a:rPr>
              <a:t>5 Actions for States</a:t>
            </a:r>
            <a:endParaRPr kumimoji="0" lang="en-US" sz="14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endParaRPr>
          </a:p>
          <a:p>
            <a:pPr marL="182880" marR="0" lvl="0" indent="-182880" algn="l" defTabSz="914400" rtl="0" eaLnBrk="1" fontAlgn="auto" latinLnBrk="0" hangingPunct="1">
              <a:lnSpc>
                <a:spcPct val="100000"/>
              </a:lnSpc>
              <a:spcBef>
                <a:spcPts val="0"/>
              </a:spcBef>
              <a:spcAft>
                <a:spcPts val="600"/>
              </a:spcAft>
              <a:buClr>
                <a:srgbClr val="265DAA"/>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hlinkClick r:id="rId16"/>
              </a:rPr>
              <a:t>Enabling Conditions Examples</a:t>
            </a:r>
            <a:endParaRPr kumimoji="0" lang="en-US" sz="14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endParaRPr>
          </a:p>
          <a:p>
            <a:pPr marL="182880" marR="0" lvl="0" indent="-182880" algn="l" defTabSz="914400" rtl="0" eaLnBrk="1" fontAlgn="auto" latinLnBrk="0" hangingPunct="1">
              <a:lnSpc>
                <a:spcPct val="100000"/>
              </a:lnSpc>
              <a:spcBef>
                <a:spcPts val="0"/>
              </a:spcBef>
              <a:spcAft>
                <a:spcPts val="0"/>
              </a:spcAft>
              <a:buClr>
                <a:srgbClr val="265DAA"/>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hlinkClick r:id="rId17"/>
              </a:rPr>
              <a:t>States Start Here</a:t>
            </a:r>
            <a:endParaRPr kumimoji="0" lang="en-US" sz="14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265DAA"/>
              </a:buClr>
              <a:buSzTx/>
              <a:buFont typeface="Arial" panose="020B0604020202020204" pitchFamily="34" charset="0"/>
              <a:buNone/>
              <a:tabLst/>
              <a:defRPr/>
            </a:pPr>
            <a:endParaRPr kumimoji="0" lang="en-US" sz="14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600"/>
              </a:spcAft>
              <a:buClr>
                <a:srgbClr val="265DAA"/>
              </a:buClr>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rPr>
              <a:t>PL &amp; Collaboration</a:t>
            </a:r>
          </a:p>
          <a:p>
            <a:pPr marL="182880" marR="0" lvl="0" indent="-182880" algn="l" defTabSz="914400" rtl="0" eaLnBrk="1" fontAlgn="auto" latinLnBrk="0" hangingPunct="1">
              <a:lnSpc>
                <a:spcPct val="100000"/>
              </a:lnSpc>
              <a:spcBef>
                <a:spcPts val="0"/>
              </a:spcBef>
              <a:spcAft>
                <a:spcPts val="600"/>
              </a:spcAft>
              <a:buClr>
                <a:srgbClr val="265DAA"/>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hlinkClick r:id="rId18"/>
              </a:rPr>
              <a:t>Connected Professional Learning &amp; Guidebook</a:t>
            </a:r>
            <a:endParaRPr kumimoji="0" lang="en-US" sz="14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hlinkClick r:id="rId19"/>
            </a:endParaRPr>
          </a:p>
          <a:p>
            <a:pPr marL="182880" marR="0" lvl="0" indent="-182880" algn="l" defTabSz="914400" rtl="0" eaLnBrk="1" fontAlgn="auto" latinLnBrk="0" hangingPunct="1">
              <a:lnSpc>
                <a:spcPct val="100000"/>
              </a:lnSpc>
              <a:spcBef>
                <a:spcPts val="0"/>
              </a:spcBef>
              <a:spcAft>
                <a:spcPts val="0"/>
              </a:spcAft>
              <a:buClr>
                <a:srgbClr val="265DAA"/>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hlinkClick r:id="rId20"/>
              </a:rPr>
              <a:t>Alliance for Resource Equity Teaching Guidebook</a:t>
            </a:r>
            <a:endParaRPr kumimoji="0" lang="en-US" sz="1600" b="1"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endParaRPr>
          </a:p>
        </p:txBody>
      </p:sp>
      <p:sp>
        <p:nvSpPr>
          <p:cNvPr id="17" name="Text Placeholder 2">
            <a:extLst>
              <a:ext uri="{FF2B5EF4-FFF2-40B4-BE49-F238E27FC236}">
                <a16:creationId xmlns:a16="http://schemas.microsoft.com/office/drawing/2014/main" id="{25A59759-38B6-46BF-957A-3F535E33CDA3}"/>
              </a:ext>
            </a:extLst>
          </p:cNvPr>
          <p:cNvSpPr txBox="1">
            <a:spLocks/>
          </p:cNvSpPr>
          <p:nvPr/>
        </p:nvSpPr>
        <p:spPr>
          <a:xfrm>
            <a:off x="7847366" y="1754188"/>
            <a:ext cx="3639142" cy="4589462"/>
          </a:xfrm>
          <a:prstGeom prst="rect">
            <a:avLst/>
          </a:prstGeom>
          <a:ln>
            <a:noFill/>
          </a:ln>
        </p:spPr>
        <p:txBody>
          <a:bodyPr vert="horz" lIns="91440" tIns="45720" rIns="91440" bIns="45720" rtlCol="0">
            <a:noAutofit/>
          </a:bodyPr>
          <a:lstStyle>
            <a:lvl1pPr marL="0" indent="0" algn="l" defTabSz="914400" rtl="0" eaLnBrk="1" latinLnBrk="0" hangingPunct="1">
              <a:lnSpc>
                <a:spcPct val="100000"/>
              </a:lnSpc>
              <a:spcBef>
                <a:spcPts val="0"/>
              </a:spcBef>
              <a:buClr>
                <a:schemeClr val="accent1"/>
              </a:buClr>
              <a:buFont typeface="Arial" panose="020B0604020202020204" pitchFamily="34" charset="0"/>
              <a:buNone/>
              <a:defRPr sz="2800" b="0" i="0" kern="1200">
                <a:solidFill>
                  <a:schemeClr val="tx1"/>
                </a:solidFill>
                <a:latin typeface="Arial Narrow" panose="020B0604020202020204" pitchFamily="34" charset="0"/>
                <a:ea typeface="+mn-ea"/>
                <a:cs typeface="Arial Narrow" panose="020B0604020202020204" pitchFamily="34" charset="0"/>
              </a:defRPr>
            </a:lvl1pPr>
            <a:lvl2pPr marL="401638" indent="0" algn="l" defTabSz="914400" rtl="0" eaLnBrk="1" latinLnBrk="0" hangingPunct="1">
              <a:lnSpc>
                <a:spcPct val="100000"/>
              </a:lnSpc>
              <a:spcBef>
                <a:spcPts val="500"/>
              </a:spcBef>
              <a:buClr>
                <a:schemeClr val="accent1"/>
              </a:buClr>
              <a:buFont typeface="Courier New" panose="02070309020205020404" pitchFamily="49" charset="0"/>
              <a:buNone/>
              <a:defRPr sz="2400" b="0" i="0" kern="1200">
                <a:solidFill>
                  <a:schemeClr val="tx1"/>
                </a:solidFill>
                <a:latin typeface="Arial Narrow" panose="020B0604020202020204" pitchFamily="34" charset="0"/>
                <a:ea typeface="+mn-ea"/>
                <a:cs typeface="Arial Narrow" panose="020B0604020202020204" pitchFamily="34" charset="0"/>
              </a:defRPr>
            </a:lvl2pPr>
            <a:lvl3pPr marL="858838" indent="0" algn="l" defTabSz="914400" rtl="0" eaLnBrk="1" latinLnBrk="0" hangingPunct="1">
              <a:lnSpc>
                <a:spcPct val="100000"/>
              </a:lnSpc>
              <a:spcBef>
                <a:spcPts val="500"/>
              </a:spcBef>
              <a:buClr>
                <a:schemeClr val="accent1"/>
              </a:buClr>
              <a:buFont typeface="Wingdings" pitchFamily="2" charset="2"/>
              <a:buNone/>
              <a:defRPr sz="2000" b="0" i="0" kern="1200">
                <a:solidFill>
                  <a:schemeClr val="tx1"/>
                </a:solidFill>
                <a:latin typeface="Arial Narrow" panose="020B0604020202020204" pitchFamily="34" charset="0"/>
                <a:ea typeface="+mn-ea"/>
                <a:cs typeface="Arial Narrow" panose="020B0604020202020204" pitchFamily="34" charset="0"/>
              </a:defRPr>
            </a:lvl3pPr>
            <a:lvl4pPr marL="1254125" indent="0" algn="l" defTabSz="914400" rtl="0" eaLnBrk="1" latinLnBrk="0" hangingPunct="1">
              <a:lnSpc>
                <a:spcPct val="100000"/>
              </a:lnSpc>
              <a:spcBef>
                <a:spcPts val="500"/>
              </a:spcBef>
              <a:buClr>
                <a:schemeClr val="accent1"/>
              </a:buClr>
              <a:buFont typeface="Arial" panose="020B0604020202020204" pitchFamily="34" charset="0"/>
              <a:buNone/>
              <a:defRPr sz="1800" b="0" i="0" kern="1200">
                <a:solidFill>
                  <a:schemeClr val="tx1"/>
                </a:solidFill>
                <a:latin typeface="Arial Narrow" panose="020B0604020202020204" pitchFamily="34" charset="0"/>
                <a:ea typeface="+mn-ea"/>
                <a:cs typeface="Arial Narrow" panose="020B0604020202020204" pitchFamily="34" charset="0"/>
              </a:defRPr>
            </a:lvl4pPr>
            <a:lvl5pPr marL="1600200" indent="0" algn="l" defTabSz="914400" rtl="0" eaLnBrk="1" latinLnBrk="0" hangingPunct="1">
              <a:lnSpc>
                <a:spcPct val="100000"/>
              </a:lnSpc>
              <a:spcBef>
                <a:spcPts val="500"/>
              </a:spcBef>
              <a:buClr>
                <a:schemeClr val="accent1"/>
              </a:buClr>
              <a:buFont typeface="Courier New" panose="02070309020205020404" pitchFamily="49" charset="0"/>
              <a:buNone/>
              <a:defRPr sz="1800" b="0"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265DAA"/>
              </a:buClr>
              <a:buSzTx/>
              <a:buFont typeface="Arial" panose="020B0604020202020204" pitchFamily="34" charset="0"/>
              <a:buNone/>
              <a:tabLst/>
              <a:defRPr/>
            </a:pPr>
            <a:r>
              <a:rPr kumimoji="0" lang="en-US" sz="2000" b="1"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rPr>
              <a:t>Tutoring</a:t>
            </a:r>
          </a:p>
          <a:p>
            <a:pPr marL="182880" marR="0" lvl="0" indent="-182880" algn="l" defTabSz="914400" rtl="0" eaLnBrk="1" fontAlgn="auto" latinLnBrk="0" hangingPunct="1">
              <a:lnSpc>
                <a:spcPct val="100000"/>
              </a:lnSpc>
              <a:spcBef>
                <a:spcPts val="0"/>
              </a:spcBef>
              <a:spcAft>
                <a:spcPts val="600"/>
              </a:spcAft>
              <a:buClr>
                <a:srgbClr val="265DAA"/>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hlinkClick r:id="rId21"/>
              </a:rPr>
              <a:t>Getting Real About Tutoring</a:t>
            </a:r>
            <a:endParaRPr kumimoji="0" lang="en-US" sz="14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endParaRPr>
          </a:p>
          <a:p>
            <a:pPr marL="182880" marR="0" lvl="0" indent="-182880" algn="l" defTabSz="914400" rtl="0" eaLnBrk="1" fontAlgn="auto" latinLnBrk="0" hangingPunct="1">
              <a:lnSpc>
                <a:spcPct val="100000"/>
              </a:lnSpc>
              <a:spcBef>
                <a:spcPts val="0"/>
              </a:spcBef>
              <a:spcAft>
                <a:spcPts val="0"/>
              </a:spcAft>
              <a:buClr>
                <a:srgbClr val="265DAA"/>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hlinkClick r:id="rId22"/>
              </a:rPr>
              <a:t>Schools Start Here: Tutoring (ES &amp; HS)</a:t>
            </a:r>
            <a:endParaRPr kumimoji="0" lang="en-US" sz="14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265DAA"/>
              </a:buClr>
              <a:buSzTx/>
              <a:buFont typeface="Arial" panose="020B0604020202020204" pitchFamily="34" charset="0"/>
              <a:buNone/>
              <a:tabLst/>
              <a:defRPr/>
            </a:pPr>
            <a:endParaRPr kumimoji="0" lang="en-US" sz="14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600"/>
              </a:spcAft>
              <a:buClr>
                <a:srgbClr val="265DAA"/>
              </a:buClr>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rPr>
              <a:t>Targeting Instruction</a:t>
            </a:r>
          </a:p>
          <a:p>
            <a:pPr marL="182880" marR="0" lvl="0" indent="-182880" algn="l" defTabSz="914400" rtl="0" eaLnBrk="1" fontAlgn="auto" latinLnBrk="0" hangingPunct="1">
              <a:lnSpc>
                <a:spcPct val="100000"/>
              </a:lnSpc>
              <a:spcBef>
                <a:spcPts val="0"/>
              </a:spcBef>
              <a:spcAft>
                <a:spcPts val="600"/>
              </a:spcAft>
              <a:buClr>
                <a:srgbClr val="265DAA"/>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hlinkClick r:id="rId23"/>
              </a:rPr>
              <a:t>Power Strategies</a:t>
            </a:r>
            <a:endParaRPr kumimoji="0" lang="en-US" sz="14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endParaRPr>
          </a:p>
          <a:p>
            <a:pPr marL="182880" marR="0" lvl="0" indent="-182880" algn="l" defTabSz="914400" rtl="0" eaLnBrk="1" fontAlgn="auto" latinLnBrk="0" hangingPunct="1">
              <a:lnSpc>
                <a:spcPct val="100000"/>
              </a:lnSpc>
              <a:spcBef>
                <a:spcPts val="0"/>
              </a:spcBef>
              <a:spcAft>
                <a:spcPts val="600"/>
              </a:spcAft>
              <a:buClr>
                <a:srgbClr val="265DAA"/>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hlinkClick r:id="rId22"/>
              </a:rPr>
              <a:t>Schools Start Here: Small Group Instruction (ES)</a:t>
            </a:r>
            <a:endParaRPr kumimoji="0" lang="en-US" sz="14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endParaRPr>
          </a:p>
          <a:p>
            <a:pPr marL="182880" marR="0" lvl="0" indent="-182880" algn="l" defTabSz="914400" rtl="0" eaLnBrk="1" fontAlgn="auto" latinLnBrk="0" hangingPunct="1">
              <a:lnSpc>
                <a:spcPct val="100000"/>
              </a:lnSpc>
              <a:spcBef>
                <a:spcPts val="0"/>
              </a:spcBef>
              <a:spcAft>
                <a:spcPts val="600"/>
              </a:spcAft>
              <a:buClr>
                <a:srgbClr val="265DAA"/>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hlinkClick r:id="rId22"/>
              </a:rPr>
              <a:t>Schools Start Here: Targeted Academic Supports (HS)</a:t>
            </a:r>
            <a:endParaRPr kumimoji="0" lang="en-US" sz="14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265DAA"/>
              </a:buClr>
              <a:buSzTx/>
              <a:buFont typeface="Arial" panose="020B0604020202020204" pitchFamily="34" charset="0"/>
              <a:buNone/>
              <a:tabLst/>
              <a:defRPr/>
            </a:pPr>
            <a:endParaRPr kumimoji="0" lang="en-US" sz="12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600"/>
              </a:spcAft>
              <a:buClr>
                <a:srgbClr val="265DAA"/>
              </a:buClr>
              <a:buSzTx/>
              <a:buFont typeface="Arial" panose="020B0604020202020204" pitchFamily="34" charset="0"/>
              <a:buNone/>
              <a:tabLst/>
              <a:defRPr/>
            </a:pPr>
            <a:r>
              <a:rPr kumimoji="0" lang="en-US" sz="1800" b="1"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rPr>
              <a:t>Relationships &amp; SEL</a:t>
            </a:r>
          </a:p>
          <a:p>
            <a:pPr marL="182880" marR="0" lvl="0" indent="-182880" algn="l" defTabSz="914400" rtl="0" eaLnBrk="1" fontAlgn="auto" latinLnBrk="0" hangingPunct="1">
              <a:lnSpc>
                <a:spcPct val="100000"/>
              </a:lnSpc>
              <a:spcBef>
                <a:spcPts val="0"/>
              </a:spcBef>
              <a:spcAft>
                <a:spcPts val="600"/>
              </a:spcAft>
              <a:buClr>
                <a:srgbClr val="265DAA"/>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hlinkClick r:id="rId23"/>
              </a:rPr>
              <a:t>Power Strategies</a:t>
            </a:r>
            <a:endParaRPr kumimoji="0" lang="en-US" sz="14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endParaRPr>
          </a:p>
          <a:p>
            <a:pPr marL="182880" marR="0" lvl="0" indent="-182880" algn="l" defTabSz="914400" rtl="0" eaLnBrk="1" fontAlgn="auto" latinLnBrk="0" hangingPunct="1">
              <a:lnSpc>
                <a:spcPct val="100000"/>
              </a:lnSpc>
              <a:spcBef>
                <a:spcPts val="0"/>
              </a:spcBef>
              <a:spcAft>
                <a:spcPts val="600"/>
              </a:spcAft>
              <a:buClr>
                <a:srgbClr val="265DAA"/>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hlinkClick r:id="rId22"/>
              </a:rPr>
              <a:t>Schools Start Here: Relationships &amp; Social-Emotional Supports (ES)</a:t>
            </a:r>
            <a:endParaRPr kumimoji="0" lang="en-US" sz="14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endParaRPr>
          </a:p>
          <a:p>
            <a:pPr marL="182880" marR="0" lvl="0" indent="-182880" algn="l" defTabSz="914400" rtl="0" eaLnBrk="1" fontAlgn="auto" latinLnBrk="0" hangingPunct="1">
              <a:lnSpc>
                <a:spcPct val="100000"/>
              </a:lnSpc>
              <a:spcBef>
                <a:spcPts val="0"/>
              </a:spcBef>
              <a:spcAft>
                <a:spcPts val="600"/>
              </a:spcAft>
              <a:buClr>
                <a:srgbClr val="265DAA"/>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hlinkClick r:id="rId22"/>
              </a:rPr>
              <a:t>Schools Start Here: Building Strong Relationships (HS)</a:t>
            </a:r>
            <a:endParaRPr kumimoji="0" lang="en-US" sz="14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endParaRPr>
          </a:p>
          <a:p>
            <a:pPr marL="182880" marR="0" lvl="0" indent="-182880" algn="l" defTabSz="914400" rtl="0" eaLnBrk="1" fontAlgn="auto" latinLnBrk="0" hangingPunct="1">
              <a:lnSpc>
                <a:spcPct val="100000"/>
              </a:lnSpc>
              <a:spcBef>
                <a:spcPts val="0"/>
              </a:spcBef>
              <a:spcAft>
                <a:spcPts val="600"/>
              </a:spcAft>
              <a:buClr>
                <a:srgbClr val="265DAA"/>
              </a:buClr>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endParaRPr>
          </a:p>
        </p:txBody>
      </p:sp>
    </p:spTree>
    <p:extLst>
      <p:ext uri="{BB962C8B-B14F-4D97-AF65-F5344CB8AC3E}">
        <p14:creationId xmlns:p14="http://schemas.microsoft.com/office/powerpoint/2010/main" val="687848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4"/>
          <p:cNvSpPr txBox="1">
            <a:spLocks noGrp="1"/>
          </p:cNvSpPr>
          <p:nvPr>
            <p:ph type="ctrTitle"/>
          </p:nvPr>
        </p:nvSpPr>
        <p:spPr>
          <a:xfrm>
            <a:off x="2365692" y="3294743"/>
            <a:ext cx="7537558" cy="1986332"/>
          </a:xfrm>
          <a:prstGeom prst="rect">
            <a:avLst/>
          </a:prstGeom>
          <a:noFill/>
          <a:ln>
            <a:noFill/>
          </a:ln>
        </p:spPr>
        <p:txBody>
          <a:bodyPr spcFirstLastPara="1" wrap="square" lIns="91425" tIns="45700" rIns="91425" bIns="45700" anchor="ctr" anchorCtr="0">
            <a:noAutofit/>
          </a:bodyPr>
          <a:lstStyle/>
          <a:p>
            <a:pPr>
              <a:buSzPts val="4400"/>
            </a:pPr>
            <a:r>
              <a:rPr lang="en-US" dirty="0"/>
              <a:t>“Do Now, Build Toward” </a:t>
            </a:r>
            <a:endParaRPr dirty="0"/>
          </a:p>
          <a:p>
            <a:pPr>
              <a:buSzPts val="4400"/>
            </a:pPr>
            <a:r>
              <a:rPr lang="en-US" dirty="0"/>
              <a:t>Learning Forward Webinar</a:t>
            </a:r>
            <a:endParaRPr dirty="0"/>
          </a:p>
          <a:p>
            <a:pPr>
              <a:buSzPts val="4400"/>
            </a:pPr>
            <a:r>
              <a:rPr lang="en-US" dirty="0"/>
              <a:t>January 13, 2022</a:t>
            </a:r>
            <a:endParaRPr dirty="0"/>
          </a:p>
        </p:txBody>
      </p:sp>
      <p:pic>
        <p:nvPicPr>
          <p:cNvPr id="90" name="Google Shape;90;p14"/>
          <p:cNvPicPr preferRelativeResize="0"/>
          <p:nvPr/>
        </p:nvPicPr>
        <p:blipFill>
          <a:blip r:embed="rId3">
            <a:alphaModFix/>
          </a:blip>
          <a:stretch>
            <a:fillRect/>
          </a:stretch>
        </p:blipFill>
        <p:spPr>
          <a:xfrm>
            <a:off x="2036225" y="1463095"/>
            <a:ext cx="7537558" cy="1272125"/>
          </a:xfrm>
          <a:prstGeom prst="rect">
            <a:avLst/>
          </a:prstGeom>
          <a:noFill/>
          <a:ln>
            <a:noFill/>
          </a:ln>
        </p:spPr>
      </p:pic>
      <p:sp>
        <p:nvSpPr>
          <p:cNvPr id="2" name="TextBox 1">
            <a:extLst>
              <a:ext uri="{FF2B5EF4-FFF2-40B4-BE49-F238E27FC236}">
                <a16:creationId xmlns:a16="http://schemas.microsoft.com/office/drawing/2014/main" id="{596D2969-E967-9440-8994-4310E128300F}"/>
              </a:ext>
            </a:extLst>
          </p:cNvPr>
          <p:cNvSpPr txBox="1"/>
          <p:nvPr/>
        </p:nvSpPr>
        <p:spPr>
          <a:xfrm>
            <a:off x="3187148" y="507691"/>
            <a:ext cx="5473147" cy="677108"/>
          </a:xfrm>
          <a:prstGeom prst="rect">
            <a:avLst/>
          </a:prstGeom>
          <a:noFill/>
        </p:spPr>
        <p:txBody>
          <a:bodyPr wrap="square" rtlCol="0">
            <a:spAutoFit/>
          </a:bodyPr>
          <a:lstStyle/>
          <a:p>
            <a:pPr algn="ctr">
              <a:spcBef>
                <a:spcPts val="900"/>
              </a:spcBef>
            </a:pPr>
            <a:r>
              <a:rPr lang="en-US" sz="2000" b="1" dirty="0">
                <a:latin typeface="Arial" panose="020B0604020202020204" pitchFamily="34" charset="0"/>
                <a:cs typeface="Arial" panose="020B0604020202020204" pitchFamily="34" charset="0"/>
              </a:rPr>
              <a:t>Karolyn Belcher, </a:t>
            </a:r>
            <a:r>
              <a:rPr lang="en-US" dirty="0">
                <a:latin typeface="Arial" panose="020B0604020202020204" pitchFamily="34" charset="0"/>
                <a:cs typeface="Arial" panose="020B0604020202020204" pitchFamily="34" charset="0"/>
              </a:rPr>
              <a:t>Chief Academic Officer</a:t>
            </a:r>
          </a:p>
          <a:p>
            <a:endParaRPr lang="en-US"/>
          </a:p>
        </p:txBody>
      </p:sp>
      <p:sp>
        <p:nvSpPr>
          <p:cNvPr id="5" name="Slide Number Placeholder 3">
            <a:extLst>
              <a:ext uri="{FF2B5EF4-FFF2-40B4-BE49-F238E27FC236}">
                <a16:creationId xmlns:a16="http://schemas.microsoft.com/office/drawing/2014/main" id="{86484214-5FB4-8844-B369-9D4B7A6DB666}"/>
              </a:ext>
            </a:extLst>
          </p:cNvPr>
          <p:cNvSpPr txBox="1">
            <a:spLocks/>
          </p:cNvSpPr>
          <p:nvPr/>
        </p:nvSpPr>
        <p:spPr>
          <a:xfrm>
            <a:off x="9883203" y="566014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A441FA-EE28-A64F-92EE-8BADFCE467E3}" type="slidenum">
              <a:rPr lang="en-US" sz="1200" smtClean="0"/>
              <a:pPr algn="r"/>
              <a:t>23</a:t>
            </a:fld>
            <a:endParaRPr lang="en-US" sz="1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5"/>
          <p:cNvSpPr txBox="1">
            <a:spLocks noGrp="1"/>
          </p:cNvSpPr>
          <p:nvPr>
            <p:ph type="title"/>
          </p:nvPr>
        </p:nvSpPr>
        <p:spPr>
          <a:xfrm>
            <a:off x="1981200" y="366171"/>
            <a:ext cx="8229600" cy="808200"/>
          </a:xfrm>
          <a:prstGeom prst="rect">
            <a:avLst/>
          </a:prstGeom>
        </p:spPr>
        <p:txBody>
          <a:bodyPr spcFirstLastPara="1" wrap="square" lIns="91425" tIns="45700" rIns="91425" bIns="45700" anchor="ctr" anchorCtr="0">
            <a:noAutofit/>
          </a:bodyPr>
          <a:lstStyle/>
          <a:p>
            <a:pPr>
              <a:spcBef>
                <a:spcPts val="360"/>
              </a:spcBef>
            </a:pPr>
            <a:r>
              <a:rPr lang="en-US"/>
              <a:t>Understand and Quantify Needs</a:t>
            </a:r>
            <a:endParaRPr/>
          </a:p>
        </p:txBody>
      </p:sp>
      <p:sp>
        <p:nvSpPr>
          <p:cNvPr id="96" name="Google Shape;96;p15"/>
          <p:cNvSpPr txBox="1">
            <a:spLocks noGrp="1"/>
          </p:cNvSpPr>
          <p:nvPr>
            <p:ph type="body" idx="1"/>
          </p:nvPr>
        </p:nvSpPr>
        <p:spPr>
          <a:xfrm>
            <a:off x="1494971" y="1099478"/>
            <a:ext cx="8716629" cy="4691721"/>
          </a:xfrm>
          <a:prstGeom prst="rect">
            <a:avLst/>
          </a:prstGeom>
        </p:spPr>
        <p:txBody>
          <a:bodyPr spcFirstLastPara="1" wrap="square" lIns="91425" tIns="45700" rIns="91425" bIns="45700" anchor="t" anchorCtr="0">
            <a:noAutofit/>
          </a:bodyPr>
          <a:lstStyle/>
          <a:p>
            <a:pPr indent="-355600" algn="just">
              <a:lnSpc>
                <a:spcPct val="115000"/>
              </a:lnSpc>
              <a:spcBef>
                <a:spcPts val="0"/>
              </a:spcBef>
              <a:buSzPts val="2000"/>
            </a:pPr>
            <a:r>
              <a:rPr lang="en-US" sz="2000" dirty="0"/>
              <a:t>CCSD Context</a:t>
            </a:r>
            <a:endParaRPr sz="2000" dirty="0"/>
          </a:p>
          <a:p>
            <a:pPr lvl="1" indent="-355600" algn="just">
              <a:lnSpc>
                <a:spcPct val="115000"/>
              </a:lnSpc>
              <a:spcBef>
                <a:spcPts val="0"/>
              </a:spcBef>
              <a:buSzPts val="2000"/>
            </a:pPr>
            <a:r>
              <a:rPr lang="en-US" sz="2000" dirty="0"/>
              <a:t>We opened for </a:t>
            </a:r>
            <a:r>
              <a:rPr lang="en-US" sz="2000" dirty="0">
                <a:solidFill>
                  <a:schemeClr val="tx1"/>
                </a:solidFill>
              </a:rPr>
              <a:t>in-person </a:t>
            </a:r>
            <a:r>
              <a:rPr lang="en-US" sz="2000" dirty="0"/>
              <a:t>instruction beginning in Fall of 2020 </a:t>
            </a:r>
            <a:endParaRPr sz="2000" dirty="0"/>
          </a:p>
          <a:p>
            <a:pPr lvl="1" indent="-355600" algn="just">
              <a:lnSpc>
                <a:spcPct val="115000"/>
              </a:lnSpc>
              <a:spcBef>
                <a:spcPts val="0"/>
              </a:spcBef>
              <a:buSzPts val="2000"/>
            </a:pPr>
            <a:r>
              <a:rPr lang="en-US" sz="2000" dirty="0"/>
              <a:t>Our buildings on average are new with high-quality HVAC; highly effective nursing team; and we invested early in safety equipment from reserve </a:t>
            </a:r>
            <a:endParaRPr sz="2000" dirty="0"/>
          </a:p>
          <a:p>
            <a:pPr lvl="1" indent="-355600" algn="just">
              <a:lnSpc>
                <a:spcPct val="115000"/>
              </a:lnSpc>
              <a:spcBef>
                <a:spcPts val="0"/>
              </a:spcBef>
              <a:buSzPts val="2000"/>
            </a:pPr>
            <a:r>
              <a:rPr lang="en-US" sz="2000" dirty="0"/>
              <a:t>80+ schools in countywide system that include schools that are best in state and those that have struggled historically</a:t>
            </a:r>
            <a:endParaRPr sz="2000" dirty="0"/>
          </a:p>
          <a:p>
            <a:pPr indent="-355600" algn="just">
              <a:lnSpc>
                <a:spcPct val="115000"/>
              </a:lnSpc>
              <a:spcBef>
                <a:spcPts val="0"/>
              </a:spcBef>
              <a:buSzPts val="2000"/>
            </a:pPr>
            <a:r>
              <a:rPr lang="en-US" sz="2000" dirty="0"/>
              <a:t>We do NOT have a systemwide COVID achievement gap. Instead, we have bigger learning gaps in areas that existed pre-COVID [See Board Student Achievement Data presentation from July 2021]</a:t>
            </a:r>
            <a:endParaRPr sz="2000" dirty="0"/>
          </a:p>
          <a:p>
            <a:pPr indent="-355600" algn="just">
              <a:lnSpc>
                <a:spcPct val="115000"/>
              </a:lnSpc>
              <a:spcBef>
                <a:spcPts val="0"/>
              </a:spcBef>
              <a:buSzPts val="2000"/>
            </a:pPr>
            <a:r>
              <a:rPr lang="en-US" sz="2000" dirty="0"/>
              <a:t>Students and adults in the system are struggling with Mental Wellness because of the pandemic and its accompanying trauma [See Board Mental Wellness presentation from December 2021]</a:t>
            </a:r>
            <a:endParaRPr sz="2000" dirty="0"/>
          </a:p>
          <a:p>
            <a:pPr marL="0" indent="0">
              <a:lnSpc>
                <a:spcPct val="115000"/>
              </a:lnSpc>
              <a:spcBef>
                <a:spcPts val="0"/>
              </a:spcBef>
              <a:buNone/>
            </a:pPr>
            <a:endParaRPr sz="2000" dirty="0"/>
          </a:p>
          <a:p>
            <a:pPr marL="0" indent="0">
              <a:lnSpc>
                <a:spcPct val="115000"/>
              </a:lnSpc>
              <a:spcBef>
                <a:spcPts val="0"/>
              </a:spcBef>
              <a:buNone/>
            </a:pPr>
            <a:endParaRPr sz="1600" dirty="0"/>
          </a:p>
          <a:p>
            <a:pPr marL="0" indent="0">
              <a:lnSpc>
                <a:spcPct val="115000"/>
              </a:lnSpc>
              <a:spcBef>
                <a:spcPts val="0"/>
              </a:spcBef>
              <a:buNone/>
            </a:pPr>
            <a:endParaRPr sz="3700" dirty="0"/>
          </a:p>
          <a:p>
            <a:pPr indent="0">
              <a:buNone/>
            </a:pPr>
            <a:endParaRPr dirty="0"/>
          </a:p>
        </p:txBody>
      </p:sp>
      <p:sp>
        <p:nvSpPr>
          <p:cNvPr id="5" name="Slide Number Placeholder 3">
            <a:extLst>
              <a:ext uri="{FF2B5EF4-FFF2-40B4-BE49-F238E27FC236}">
                <a16:creationId xmlns:a16="http://schemas.microsoft.com/office/drawing/2014/main" id="{9FAE7A94-4793-CD45-8574-7BD3F3362A5D}"/>
              </a:ext>
            </a:extLst>
          </p:cNvPr>
          <p:cNvSpPr txBox="1">
            <a:spLocks/>
          </p:cNvSpPr>
          <p:nvPr/>
        </p:nvSpPr>
        <p:spPr>
          <a:xfrm>
            <a:off x="9883203" y="566014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A441FA-EE28-A64F-92EE-8BADFCE467E3}" type="slidenum">
              <a:rPr lang="en-US" sz="1200" smtClean="0"/>
              <a:pPr algn="r"/>
              <a:t>24</a:t>
            </a:fld>
            <a:endParaRPr lang="en-US" sz="1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6"/>
          <p:cNvSpPr txBox="1">
            <a:spLocks noGrp="1"/>
          </p:cNvSpPr>
          <p:nvPr>
            <p:ph type="title"/>
          </p:nvPr>
        </p:nvSpPr>
        <p:spPr>
          <a:xfrm>
            <a:off x="1981200" y="366171"/>
            <a:ext cx="8229600" cy="808200"/>
          </a:xfrm>
          <a:prstGeom prst="rect">
            <a:avLst/>
          </a:prstGeom>
        </p:spPr>
        <p:txBody>
          <a:bodyPr spcFirstLastPara="1" wrap="square" lIns="91425" tIns="45700" rIns="91425" bIns="45700" anchor="ctr" anchorCtr="0">
            <a:noAutofit/>
          </a:bodyPr>
          <a:lstStyle/>
          <a:p>
            <a:pPr>
              <a:spcBef>
                <a:spcPts val="360"/>
              </a:spcBef>
            </a:pPr>
            <a:r>
              <a:rPr lang="en-US"/>
              <a:t>Now: Invest in Proven Strategies </a:t>
            </a:r>
            <a:endParaRPr/>
          </a:p>
        </p:txBody>
      </p:sp>
      <p:sp>
        <p:nvSpPr>
          <p:cNvPr id="102" name="Google Shape;102;p16"/>
          <p:cNvSpPr txBox="1">
            <a:spLocks noGrp="1"/>
          </p:cNvSpPr>
          <p:nvPr>
            <p:ph type="body" idx="1"/>
          </p:nvPr>
        </p:nvSpPr>
        <p:spPr>
          <a:xfrm>
            <a:off x="1872342" y="1055100"/>
            <a:ext cx="8339257" cy="4837699"/>
          </a:xfrm>
          <a:prstGeom prst="rect">
            <a:avLst/>
          </a:prstGeom>
        </p:spPr>
        <p:txBody>
          <a:bodyPr spcFirstLastPara="1" wrap="square" lIns="91425" tIns="45700" rIns="91425" bIns="45700" anchor="t" anchorCtr="0">
            <a:noAutofit/>
          </a:bodyPr>
          <a:lstStyle/>
          <a:p>
            <a:pPr indent="-355600" algn="just">
              <a:lnSpc>
                <a:spcPct val="115000"/>
              </a:lnSpc>
              <a:spcBef>
                <a:spcPts val="0"/>
              </a:spcBef>
              <a:buSzPts val="2000"/>
            </a:pPr>
            <a:r>
              <a:rPr lang="en-US" sz="2000" dirty="0"/>
              <a:t>Launch additional supports to close specific COVID gaps:</a:t>
            </a:r>
            <a:endParaRPr sz="2000" dirty="0"/>
          </a:p>
          <a:p>
            <a:pPr lvl="1" indent="-355600" algn="just">
              <a:lnSpc>
                <a:spcPct val="115000"/>
              </a:lnSpc>
              <a:spcBef>
                <a:spcPts val="0"/>
              </a:spcBef>
              <a:buSzPts val="2000"/>
            </a:pPr>
            <a:r>
              <a:rPr lang="en-US" sz="2000" dirty="0"/>
              <a:t>Partner with</a:t>
            </a:r>
            <a:r>
              <a:rPr lang="en-US" sz="2000" u="sng" dirty="0">
                <a:solidFill>
                  <a:schemeClr val="hlink"/>
                </a:solidFill>
                <a:hlinkClick r:id="rId3"/>
              </a:rPr>
              <a:t> Saga Education</a:t>
            </a:r>
            <a:r>
              <a:rPr lang="en-US" sz="2000" dirty="0"/>
              <a:t> for high-dosage tutoring approach to help high school students NOT on track to pass Algebra </a:t>
            </a:r>
            <a:endParaRPr sz="2000" dirty="0"/>
          </a:p>
          <a:p>
            <a:pPr lvl="1" indent="-355600" algn="just">
              <a:lnSpc>
                <a:spcPct val="115000"/>
              </a:lnSpc>
              <a:spcBef>
                <a:spcPts val="0"/>
              </a:spcBef>
              <a:buSzPts val="2000"/>
            </a:pPr>
            <a:r>
              <a:rPr lang="en-US" sz="2000" dirty="0"/>
              <a:t>Schools could apply for up to $100,000 to fund a plan to close their particular COVID gap, e.g., adding teaching assistant to work with small groups, pay teachers to tutor subset of kids, etc. Project can only extend beyond this year if effective</a:t>
            </a:r>
            <a:endParaRPr sz="2000" dirty="0"/>
          </a:p>
          <a:p>
            <a:pPr lvl="1" indent="-355600" algn="just">
              <a:lnSpc>
                <a:spcPct val="115000"/>
              </a:lnSpc>
              <a:spcBef>
                <a:spcPts val="0"/>
              </a:spcBef>
              <a:buSzPts val="2000"/>
            </a:pPr>
            <a:r>
              <a:rPr lang="en-US" sz="2000" dirty="0"/>
              <a:t>Summer program for approximately four weeks focused on ELA/Math and enrichment (through outside partners) for bottom 15% of students K–8 on MAP— 1-2% achievement gain on MAP (no learning loss)</a:t>
            </a:r>
            <a:endParaRPr sz="2000" dirty="0"/>
          </a:p>
          <a:p>
            <a:pPr indent="-355600" algn="just">
              <a:lnSpc>
                <a:spcPct val="115000"/>
              </a:lnSpc>
              <a:spcBef>
                <a:spcPts val="0"/>
              </a:spcBef>
              <a:buSzPts val="2000"/>
            </a:pPr>
            <a:r>
              <a:rPr lang="en-US" sz="2000" dirty="0"/>
              <a:t>All hands-on-deck to meet mental health needs: Free up social workers, school psychologists, etc. to support students directly</a:t>
            </a:r>
            <a:endParaRPr dirty="0"/>
          </a:p>
        </p:txBody>
      </p:sp>
      <p:sp>
        <p:nvSpPr>
          <p:cNvPr id="4" name="Slide Number Placeholder 3">
            <a:extLst>
              <a:ext uri="{FF2B5EF4-FFF2-40B4-BE49-F238E27FC236}">
                <a16:creationId xmlns:a16="http://schemas.microsoft.com/office/drawing/2014/main" id="{8BBC751C-014F-9742-A7A4-88135DE37FE1}"/>
              </a:ext>
            </a:extLst>
          </p:cNvPr>
          <p:cNvSpPr txBox="1">
            <a:spLocks/>
          </p:cNvSpPr>
          <p:nvPr/>
        </p:nvSpPr>
        <p:spPr>
          <a:xfrm>
            <a:off x="9883203" y="566014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A441FA-EE28-A64F-92EE-8BADFCE467E3}" type="slidenum">
              <a:rPr lang="en-US" sz="1200" smtClean="0"/>
              <a:pPr algn="r"/>
              <a:t>25</a:t>
            </a:fld>
            <a:endParaRPr lang="en-US" sz="1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1092200" y="330831"/>
            <a:ext cx="10198100" cy="808200"/>
          </a:xfrm>
          <a:prstGeom prst="rect">
            <a:avLst/>
          </a:prstGeom>
        </p:spPr>
        <p:txBody>
          <a:bodyPr spcFirstLastPara="1" wrap="square" lIns="91425" tIns="45700" rIns="91425" bIns="45700" anchor="ctr" anchorCtr="0">
            <a:noAutofit/>
          </a:bodyPr>
          <a:lstStyle/>
          <a:p>
            <a:pPr>
              <a:spcBef>
                <a:spcPts val="360"/>
              </a:spcBef>
            </a:pPr>
            <a:r>
              <a:rPr lang="en-US" dirty="0"/>
              <a:t>Build Toward: Invest in Proven Strategies</a:t>
            </a:r>
            <a:endParaRPr dirty="0"/>
          </a:p>
        </p:txBody>
      </p:sp>
      <p:sp>
        <p:nvSpPr>
          <p:cNvPr id="108" name="Google Shape;108;p17"/>
          <p:cNvSpPr txBox="1">
            <a:spLocks noGrp="1"/>
          </p:cNvSpPr>
          <p:nvPr>
            <p:ph type="body" idx="1"/>
          </p:nvPr>
        </p:nvSpPr>
        <p:spPr>
          <a:xfrm>
            <a:off x="1536700" y="1375900"/>
            <a:ext cx="9029700" cy="3809400"/>
          </a:xfrm>
          <a:prstGeom prst="rect">
            <a:avLst/>
          </a:prstGeom>
        </p:spPr>
        <p:txBody>
          <a:bodyPr spcFirstLastPara="1" wrap="square" lIns="91425" tIns="45700" rIns="91425" bIns="45700" anchor="t" anchorCtr="0">
            <a:noAutofit/>
          </a:bodyPr>
          <a:lstStyle/>
          <a:p>
            <a:pPr indent="-355600">
              <a:lnSpc>
                <a:spcPct val="115000"/>
              </a:lnSpc>
              <a:spcBef>
                <a:spcPts val="0"/>
              </a:spcBef>
              <a:buSzPts val="2000"/>
            </a:pPr>
            <a:r>
              <a:rPr lang="en-US" sz="2000" dirty="0"/>
              <a:t>Prioritized Acceleration Schools </a:t>
            </a:r>
            <a:endParaRPr sz="2000" dirty="0"/>
          </a:p>
          <a:p>
            <a:pPr lvl="1" indent="-355600" algn="just">
              <a:lnSpc>
                <a:spcPct val="115000"/>
              </a:lnSpc>
              <a:spcBef>
                <a:spcPts val="0"/>
              </a:spcBef>
              <a:buSzPts val="2000"/>
            </a:pPr>
            <a:r>
              <a:rPr lang="en-US" sz="2000" dirty="0"/>
              <a:t>Acceleration team focused on supporting rapid turnaround: 90 plans; Regular principal and assistant principal coaching cycles; Principal/Assistant principal network meetings; and Instructional Learning Walks </a:t>
            </a:r>
            <a:endParaRPr sz="2000" dirty="0"/>
          </a:p>
          <a:p>
            <a:pPr lvl="1" indent="-355600" algn="just">
              <a:lnSpc>
                <a:spcPct val="115000"/>
              </a:lnSpc>
              <a:spcBef>
                <a:spcPts val="0"/>
              </a:spcBef>
              <a:buSzPts val="2000"/>
            </a:pPr>
            <a:r>
              <a:rPr lang="en-US" sz="2000" dirty="0"/>
              <a:t>Key Partnerships to build district leader, school leader and teacher capacity</a:t>
            </a:r>
            <a:endParaRPr sz="2000" dirty="0"/>
          </a:p>
          <a:p>
            <a:pPr lvl="2" indent="-355600" algn="just">
              <a:lnSpc>
                <a:spcPct val="115000"/>
              </a:lnSpc>
              <a:spcBef>
                <a:spcPts val="0"/>
              </a:spcBef>
              <a:buSzPts val="2000"/>
            </a:pPr>
            <a:r>
              <a:rPr lang="en-US" sz="2000" u="sng" dirty="0">
                <a:solidFill>
                  <a:schemeClr val="hlink"/>
                </a:solidFill>
                <a:hlinkClick r:id="rId3"/>
              </a:rPr>
              <a:t>University of Virginia - Partnership for Leaders in Education </a:t>
            </a:r>
            <a:r>
              <a:rPr lang="en-US" sz="2000" dirty="0"/>
              <a:t>on capacity building on school turnaround strategies; </a:t>
            </a:r>
            <a:endParaRPr sz="2000" dirty="0"/>
          </a:p>
          <a:p>
            <a:pPr lvl="2" indent="-355600" algn="just">
              <a:lnSpc>
                <a:spcPct val="115000"/>
              </a:lnSpc>
              <a:spcBef>
                <a:spcPts val="0"/>
              </a:spcBef>
              <a:buSzPts val="2000"/>
            </a:pPr>
            <a:r>
              <a:rPr lang="en-US" sz="2000" u="sng" dirty="0">
                <a:solidFill>
                  <a:schemeClr val="hlink"/>
                </a:solidFill>
                <a:hlinkClick r:id="rId4"/>
              </a:rPr>
              <a:t>Leading Educators</a:t>
            </a:r>
            <a:r>
              <a:rPr lang="en-US" sz="2000" dirty="0">
                <a:hlinkClick r:id="rId4"/>
              </a:rPr>
              <a:t> </a:t>
            </a:r>
            <a:r>
              <a:rPr lang="en-US" sz="2000" dirty="0"/>
              <a:t>to support 1) continuous improvement in math instruction through professional learning communities (PLCs) and </a:t>
            </a:r>
            <a:br>
              <a:rPr lang="en-US" sz="2000" dirty="0"/>
            </a:br>
            <a:r>
              <a:rPr lang="en-US" sz="2000" dirty="0"/>
              <a:t>2)  piloting of new ELA curriculum aligned to science of reading</a:t>
            </a:r>
            <a:endParaRPr sz="2000" dirty="0"/>
          </a:p>
          <a:p>
            <a:pPr marL="0" indent="0">
              <a:lnSpc>
                <a:spcPct val="115000"/>
              </a:lnSpc>
              <a:spcBef>
                <a:spcPts val="0"/>
              </a:spcBef>
              <a:buNone/>
            </a:pPr>
            <a:endParaRPr sz="2000" dirty="0"/>
          </a:p>
          <a:p>
            <a:pPr marL="0" indent="0">
              <a:lnSpc>
                <a:spcPct val="115000"/>
              </a:lnSpc>
              <a:spcBef>
                <a:spcPts val="0"/>
              </a:spcBef>
              <a:buNone/>
            </a:pPr>
            <a:endParaRPr sz="2000" dirty="0"/>
          </a:p>
          <a:p>
            <a:pPr marL="0" indent="0">
              <a:lnSpc>
                <a:spcPct val="115000"/>
              </a:lnSpc>
              <a:spcBef>
                <a:spcPts val="0"/>
              </a:spcBef>
              <a:buNone/>
            </a:pPr>
            <a:endParaRPr sz="1600" dirty="0"/>
          </a:p>
          <a:p>
            <a:pPr marL="0" indent="0">
              <a:lnSpc>
                <a:spcPct val="115000"/>
              </a:lnSpc>
              <a:spcBef>
                <a:spcPts val="0"/>
              </a:spcBef>
              <a:buNone/>
            </a:pPr>
            <a:endParaRPr sz="3700" dirty="0"/>
          </a:p>
          <a:p>
            <a:pPr indent="0">
              <a:buNone/>
            </a:pPr>
            <a:endParaRPr dirty="0"/>
          </a:p>
        </p:txBody>
      </p:sp>
      <p:sp>
        <p:nvSpPr>
          <p:cNvPr id="4" name="Slide Number Placeholder 3">
            <a:extLst>
              <a:ext uri="{FF2B5EF4-FFF2-40B4-BE49-F238E27FC236}">
                <a16:creationId xmlns:a16="http://schemas.microsoft.com/office/drawing/2014/main" id="{9D2CFC9E-4C0B-9343-A728-F7282206A0F4}"/>
              </a:ext>
            </a:extLst>
          </p:cNvPr>
          <p:cNvSpPr txBox="1">
            <a:spLocks/>
          </p:cNvSpPr>
          <p:nvPr/>
        </p:nvSpPr>
        <p:spPr>
          <a:xfrm>
            <a:off x="9883203" y="566014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A441FA-EE28-A64F-92EE-8BADFCE467E3}" type="slidenum">
              <a:rPr lang="en-US" sz="1200" smtClean="0"/>
              <a:pPr algn="r"/>
              <a:t>26</a:t>
            </a:fld>
            <a:endParaRPr lang="en-US" sz="12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1244600" y="216387"/>
            <a:ext cx="9753600" cy="808200"/>
          </a:xfrm>
          <a:prstGeom prst="rect">
            <a:avLst/>
          </a:prstGeom>
        </p:spPr>
        <p:txBody>
          <a:bodyPr spcFirstLastPara="1" wrap="square" lIns="91425" tIns="45700" rIns="91425" bIns="45700" anchor="ctr" anchorCtr="0">
            <a:noAutofit/>
          </a:bodyPr>
          <a:lstStyle/>
          <a:p>
            <a:pPr>
              <a:spcBef>
                <a:spcPts val="360"/>
              </a:spcBef>
            </a:pPr>
            <a:r>
              <a:rPr lang="en-US" dirty="0"/>
              <a:t>Build Toward: Invest in Proven Strategies</a:t>
            </a:r>
            <a:endParaRPr dirty="0"/>
          </a:p>
        </p:txBody>
      </p:sp>
      <p:sp>
        <p:nvSpPr>
          <p:cNvPr id="115" name="Google Shape;115;p18"/>
          <p:cNvSpPr txBox="1">
            <a:spLocks noGrp="1"/>
          </p:cNvSpPr>
          <p:nvPr>
            <p:ph type="body" idx="1"/>
          </p:nvPr>
        </p:nvSpPr>
        <p:spPr>
          <a:xfrm>
            <a:off x="1244600" y="905317"/>
            <a:ext cx="9702799" cy="5009708"/>
          </a:xfrm>
          <a:prstGeom prst="rect">
            <a:avLst/>
          </a:prstGeom>
        </p:spPr>
        <p:txBody>
          <a:bodyPr spcFirstLastPara="1" wrap="square" lIns="91425" tIns="45700" rIns="91425" bIns="45700" anchor="t" anchorCtr="0">
            <a:noAutofit/>
          </a:bodyPr>
          <a:lstStyle/>
          <a:p>
            <a:pPr indent="-355600" algn="just">
              <a:lnSpc>
                <a:spcPct val="115000"/>
              </a:lnSpc>
              <a:spcBef>
                <a:spcPts val="0"/>
              </a:spcBef>
              <a:buSzPts val="2000"/>
            </a:pPr>
            <a:r>
              <a:rPr lang="en-US" sz="2000" dirty="0"/>
              <a:t>Prioritized Acceleration Schools (cont’d)</a:t>
            </a:r>
            <a:endParaRPr sz="2000" dirty="0"/>
          </a:p>
          <a:p>
            <a:pPr lvl="1" indent="-355600" algn="just">
              <a:lnSpc>
                <a:spcPct val="115000"/>
              </a:lnSpc>
              <a:spcBef>
                <a:spcPts val="0"/>
              </a:spcBef>
              <a:buSzPts val="2000"/>
            </a:pPr>
            <a:r>
              <a:rPr lang="en-US" sz="2000" dirty="0"/>
              <a:t>Focus on improving core instruction first</a:t>
            </a:r>
            <a:endParaRPr sz="2000" dirty="0"/>
          </a:p>
          <a:p>
            <a:pPr lvl="2" indent="-355600" algn="just">
              <a:lnSpc>
                <a:spcPct val="115000"/>
              </a:lnSpc>
              <a:spcBef>
                <a:spcPts val="0"/>
              </a:spcBef>
              <a:buSzPts val="2000"/>
            </a:pPr>
            <a:r>
              <a:rPr lang="en-US" sz="2000" dirty="0"/>
              <a:t>Rigorous, research-based curricula: EL and Bridges/Illustrative</a:t>
            </a:r>
            <a:endParaRPr sz="2000" dirty="0"/>
          </a:p>
          <a:p>
            <a:pPr lvl="2" indent="-355600" algn="just">
              <a:lnSpc>
                <a:spcPct val="115000"/>
              </a:lnSpc>
              <a:spcBef>
                <a:spcPts val="0"/>
              </a:spcBef>
              <a:buSzPts val="2000"/>
            </a:pPr>
            <a:r>
              <a:rPr lang="en-US" sz="2000" dirty="0"/>
              <a:t>Professional learning: Pay for an extra hour a week for teachers</a:t>
            </a:r>
            <a:endParaRPr sz="2000" dirty="0"/>
          </a:p>
          <a:p>
            <a:pPr lvl="1" indent="-355600" algn="just">
              <a:lnSpc>
                <a:spcPct val="115000"/>
              </a:lnSpc>
              <a:spcBef>
                <a:spcPts val="0"/>
              </a:spcBef>
              <a:buSzPts val="2000"/>
            </a:pPr>
            <a:r>
              <a:rPr lang="en-US" sz="2000" dirty="0"/>
              <a:t>Exploring compensation to attract and retain talented teachers and leaders </a:t>
            </a:r>
          </a:p>
          <a:p>
            <a:pPr marL="558800" lvl="1" indent="0" algn="just">
              <a:lnSpc>
                <a:spcPct val="115000"/>
              </a:lnSpc>
              <a:spcBef>
                <a:spcPts val="0"/>
              </a:spcBef>
              <a:buSzPts val="2000"/>
              <a:buNone/>
            </a:pPr>
            <a:r>
              <a:rPr lang="en-US" sz="2000" dirty="0"/>
              <a:t>	in these schools</a:t>
            </a:r>
            <a:endParaRPr sz="2000" dirty="0"/>
          </a:p>
          <a:p>
            <a:pPr indent="-355600" algn="just">
              <a:lnSpc>
                <a:spcPct val="115000"/>
              </a:lnSpc>
              <a:spcBef>
                <a:spcPts val="0"/>
              </a:spcBef>
              <a:buSzPts val="2000"/>
            </a:pPr>
            <a:r>
              <a:rPr lang="en-US" sz="2000" dirty="0"/>
              <a:t>Building toward rigorous, grade-level instruction systemwide</a:t>
            </a:r>
            <a:endParaRPr sz="2000" dirty="0"/>
          </a:p>
          <a:p>
            <a:pPr lvl="1" indent="-355600" algn="just">
              <a:lnSpc>
                <a:spcPct val="115000"/>
              </a:lnSpc>
              <a:spcBef>
                <a:spcPts val="0"/>
              </a:spcBef>
              <a:buSzPts val="2000"/>
            </a:pPr>
            <a:r>
              <a:rPr lang="en-US" sz="2000" dirty="0"/>
              <a:t>Early childhood: Adopting Creative Curriculum, early Bridges, and Heggerty’s phonemic awareness with necessary professional learning</a:t>
            </a:r>
            <a:endParaRPr sz="2000" dirty="0"/>
          </a:p>
          <a:p>
            <a:pPr lvl="1" indent="-355600" algn="just">
              <a:lnSpc>
                <a:spcPct val="115000"/>
              </a:lnSpc>
              <a:spcBef>
                <a:spcPts val="0"/>
              </a:spcBef>
              <a:buSzPts val="2000"/>
            </a:pPr>
            <a:r>
              <a:rPr lang="en-US" sz="2000" dirty="0"/>
              <a:t>New ELA curriculum in place by 2024 with professional learning</a:t>
            </a:r>
            <a:endParaRPr sz="2000" dirty="0"/>
          </a:p>
          <a:p>
            <a:pPr lvl="1" indent="-355600" algn="just">
              <a:lnSpc>
                <a:spcPct val="115000"/>
              </a:lnSpc>
              <a:spcBef>
                <a:spcPts val="0"/>
              </a:spcBef>
              <a:buSzPts val="2000"/>
            </a:pPr>
            <a:r>
              <a:rPr lang="en-US" sz="2000" dirty="0"/>
              <a:t>Launch systemwide benchmark assessments in ELA/Math</a:t>
            </a:r>
            <a:endParaRPr sz="2000" dirty="0"/>
          </a:p>
          <a:p>
            <a:pPr indent="-355600" algn="just">
              <a:lnSpc>
                <a:spcPct val="115000"/>
              </a:lnSpc>
              <a:spcBef>
                <a:spcPts val="0"/>
              </a:spcBef>
              <a:buSzPts val="2000"/>
            </a:pPr>
            <a:r>
              <a:rPr lang="en-US" sz="2000" dirty="0"/>
              <a:t>Provide access to early childhood instruction for every family that needs it</a:t>
            </a:r>
            <a:endParaRPr sz="2000" dirty="0"/>
          </a:p>
          <a:p>
            <a:pPr indent="-355600" algn="just">
              <a:lnSpc>
                <a:spcPct val="115000"/>
              </a:lnSpc>
              <a:spcBef>
                <a:spcPts val="0"/>
              </a:spcBef>
              <a:buSzPts val="2000"/>
            </a:pPr>
            <a:r>
              <a:rPr lang="en-US" sz="2000" dirty="0"/>
              <a:t>Expand mental health care and wraparound services to remove obstacles and support student well-being</a:t>
            </a:r>
            <a:endParaRPr sz="2000" dirty="0"/>
          </a:p>
          <a:p>
            <a:pPr marL="0" indent="0">
              <a:lnSpc>
                <a:spcPct val="115000"/>
              </a:lnSpc>
              <a:spcBef>
                <a:spcPts val="0"/>
              </a:spcBef>
              <a:buNone/>
            </a:pPr>
            <a:endParaRPr sz="2000" dirty="0"/>
          </a:p>
          <a:p>
            <a:pPr marL="0" indent="0">
              <a:lnSpc>
                <a:spcPct val="115000"/>
              </a:lnSpc>
              <a:spcBef>
                <a:spcPts val="0"/>
              </a:spcBef>
              <a:buNone/>
            </a:pPr>
            <a:endParaRPr sz="2000" dirty="0"/>
          </a:p>
          <a:p>
            <a:pPr marL="0" indent="0">
              <a:lnSpc>
                <a:spcPct val="115000"/>
              </a:lnSpc>
              <a:spcBef>
                <a:spcPts val="0"/>
              </a:spcBef>
              <a:buNone/>
            </a:pPr>
            <a:endParaRPr sz="2000" dirty="0"/>
          </a:p>
          <a:p>
            <a:pPr marL="0" indent="0">
              <a:lnSpc>
                <a:spcPct val="115000"/>
              </a:lnSpc>
              <a:spcBef>
                <a:spcPts val="0"/>
              </a:spcBef>
              <a:buNone/>
            </a:pPr>
            <a:endParaRPr sz="2000" dirty="0"/>
          </a:p>
          <a:p>
            <a:pPr marL="0" indent="0">
              <a:lnSpc>
                <a:spcPct val="115000"/>
              </a:lnSpc>
              <a:spcBef>
                <a:spcPts val="0"/>
              </a:spcBef>
              <a:buNone/>
            </a:pPr>
            <a:endParaRPr sz="1600" dirty="0"/>
          </a:p>
          <a:p>
            <a:pPr marL="0" indent="0">
              <a:lnSpc>
                <a:spcPct val="115000"/>
              </a:lnSpc>
              <a:spcBef>
                <a:spcPts val="0"/>
              </a:spcBef>
              <a:buNone/>
            </a:pPr>
            <a:endParaRPr sz="3700" dirty="0"/>
          </a:p>
          <a:p>
            <a:pPr indent="0">
              <a:buNone/>
            </a:pPr>
            <a:endParaRPr dirty="0"/>
          </a:p>
        </p:txBody>
      </p:sp>
      <p:sp>
        <p:nvSpPr>
          <p:cNvPr id="4" name="Slide Number Placeholder 3">
            <a:extLst>
              <a:ext uri="{FF2B5EF4-FFF2-40B4-BE49-F238E27FC236}">
                <a16:creationId xmlns:a16="http://schemas.microsoft.com/office/drawing/2014/main" id="{B2585C09-8DCE-964D-A1CD-FE7D86F3A912}"/>
              </a:ext>
            </a:extLst>
          </p:cNvPr>
          <p:cNvSpPr txBox="1">
            <a:spLocks/>
          </p:cNvSpPr>
          <p:nvPr/>
        </p:nvSpPr>
        <p:spPr>
          <a:xfrm>
            <a:off x="9883203" y="566014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A441FA-EE28-A64F-92EE-8BADFCE467E3}" type="slidenum">
              <a:rPr lang="en-US" sz="1200" smtClean="0"/>
              <a:pPr algn="r"/>
              <a:t>27</a:t>
            </a:fld>
            <a:endParaRPr lang="en-US" sz="1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9"/>
          <p:cNvSpPr txBox="1">
            <a:spLocks noGrp="1"/>
          </p:cNvSpPr>
          <p:nvPr>
            <p:ph type="title"/>
          </p:nvPr>
        </p:nvSpPr>
        <p:spPr>
          <a:xfrm>
            <a:off x="1981200" y="366171"/>
            <a:ext cx="8229600" cy="808200"/>
          </a:xfrm>
          <a:prstGeom prst="rect">
            <a:avLst/>
          </a:prstGeom>
        </p:spPr>
        <p:txBody>
          <a:bodyPr spcFirstLastPara="1" wrap="square" lIns="91425" tIns="45700" rIns="91425" bIns="45700" anchor="ctr" anchorCtr="0">
            <a:noAutofit/>
          </a:bodyPr>
          <a:lstStyle/>
          <a:p>
            <a:pPr>
              <a:spcBef>
                <a:spcPts val="360"/>
              </a:spcBef>
            </a:pPr>
            <a:r>
              <a:rPr lang="en-US" dirty="0"/>
              <a:t>Long-term Considerations</a:t>
            </a:r>
            <a:endParaRPr dirty="0"/>
          </a:p>
        </p:txBody>
      </p:sp>
      <p:sp>
        <p:nvSpPr>
          <p:cNvPr id="122" name="Google Shape;122;p19"/>
          <p:cNvSpPr txBox="1">
            <a:spLocks noGrp="1"/>
          </p:cNvSpPr>
          <p:nvPr>
            <p:ph type="body" idx="1"/>
          </p:nvPr>
        </p:nvSpPr>
        <p:spPr>
          <a:xfrm>
            <a:off x="1813700" y="1375900"/>
            <a:ext cx="8397900" cy="3809400"/>
          </a:xfrm>
          <a:prstGeom prst="rect">
            <a:avLst/>
          </a:prstGeom>
        </p:spPr>
        <p:txBody>
          <a:bodyPr spcFirstLastPara="1" wrap="square" lIns="91425" tIns="45700" rIns="91425" bIns="45700" anchor="t" anchorCtr="0">
            <a:noAutofit/>
          </a:bodyPr>
          <a:lstStyle/>
          <a:p>
            <a:pPr indent="-355600" algn="just">
              <a:lnSpc>
                <a:spcPct val="115000"/>
              </a:lnSpc>
              <a:spcBef>
                <a:spcPts val="0"/>
              </a:spcBef>
              <a:buSzPts val="2000"/>
            </a:pPr>
            <a:r>
              <a:rPr lang="en-US" sz="2000" dirty="0"/>
              <a:t>Engage high-need school communities in deciding what enrichment, intervention, engagement, extension programs will differentiate their school and meet community needs</a:t>
            </a:r>
            <a:endParaRPr sz="2000" dirty="0"/>
          </a:p>
          <a:p>
            <a:pPr indent="-355600" algn="just">
              <a:lnSpc>
                <a:spcPct val="115000"/>
              </a:lnSpc>
              <a:spcBef>
                <a:spcPts val="0"/>
              </a:spcBef>
              <a:buSzPts val="2000"/>
            </a:pPr>
            <a:r>
              <a:rPr lang="en-US" sz="2000" dirty="0"/>
              <a:t>Review all funding sources: Titles, State funds, grant options to plan for sustainability of effective ESSER strategies</a:t>
            </a:r>
            <a:endParaRPr sz="2000" dirty="0"/>
          </a:p>
          <a:p>
            <a:pPr indent="-355600" algn="just">
              <a:lnSpc>
                <a:spcPct val="115000"/>
              </a:lnSpc>
              <a:spcBef>
                <a:spcPts val="0"/>
              </a:spcBef>
              <a:buSzPts val="2000"/>
            </a:pPr>
            <a:r>
              <a:rPr lang="en-US" sz="2000" dirty="0"/>
              <a:t>Think about new school calendar possibilities: We do NOT have a lot of teacher PD time built into our schedule. Would a modified academic calendar help?</a:t>
            </a:r>
            <a:endParaRPr sz="2000" dirty="0"/>
          </a:p>
          <a:p>
            <a:pPr marL="0" indent="0">
              <a:lnSpc>
                <a:spcPct val="115000"/>
              </a:lnSpc>
              <a:spcBef>
                <a:spcPts val="0"/>
              </a:spcBef>
              <a:buNone/>
            </a:pPr>
            <a:endParaRPr sz="2000" dirty="0"/>
          </a:p>
          <a:p>
            <a:pPr marL="0" indent="0">
              <a:lnSpc>
                <a:spcPct val="115000"/>
              </a:lnSpc>
              <a:spcBef>
                <a:spcPts val="0"/>
              </a:spcBef>
              <a:buNone/>
            </a:pPr>
            <a:endParaRPr sz="2000" dirty="0"/>
          </a:p>
          <a:p>
            <a:pPr marL="0" indent="0">
              <a:lnSpc>
                <a:spcPct val="115000"/>
              </a:lnSpc>
              <a:spcBef>
                <a:spcPts val="0"/>
              </a:spcBef>
              <a:buNone/>
            </a:pPr>
            <a:endParaRPr sz="2000" dirty="0"/>
          </a:p>
          <a:p>
            <a:pPr marL="0" indent="0">
              <a:lnSpc>
                <a:spcPct val="115000"/>
              </a:lnSpc>
              <a:spcBef>
                <a:spcPts val="0"/>
              </a:spcBef>
              <a:buNone/>
            </a:pPr>
            <a:endParaRPr sz="2000" dirty="0"/>
          </a:p>
          <a:p>
            <a:pPr marL="0" indent="0">
              <a:lnSpc>
                <a:spcPct val="115000"/>
              </a:lnSpc>
              <a:spcBef>
                <a:spcPts val="0"/>
              </a:spcBef>
              <a:buNone/>
            </a:pPr>
            <a:endParaRPr sz="2000" dirty="0"/>
          </a:p>
          <a:p>
            <a:pPr marL="0" indent="0">
              <a:lnSpc>
                <a:spcPct val="115000"/>
              </a:lnSpc>
              <a:spcBef>
                <a:spcPts val="0"/>
              </a:spcBef>
              <a:buNone/>
            </a:pPr>
            <a:endParaRPr sz="1600" dirty="0"/>
          </a:p>
          <a:p>
            <a:pPr marL="0" indent="0">
              <a:lnSpc>
                <a:spcPct val="115000"/>
              </a:lnSpc>
              <a:spcBef>
                <a:spcPts val="0"/>
              </a:spcBef>
              <a:buNone/>
            </a:pPr>
            <a:endParaRPr sz="3700" dirty="0"/>
          </a:p>
          <a:p>
            <a:pPr indent="0">
              <a:buNone/>
            </a:pPr>
            <a:endParaRPr dirty="0"/>
          </a:p>
        </p:txBody>
      </p:sp>
      <p:sp>
        <p:nvSpPr>
          <p:cNvPr id="123" name="Google Shape;123;p19"/>
          <p:cNvSpPr txBox="1"/>
          <p:nvPr/>
        </p:nvSpPr>
        <p:spPr>
          <a:xfrm>
            <a:off x="9142953" y="4272126"/>
            <a:ext cx="1068600" cy="89280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300" b="1" i="0" u="none" strike="noStrike" kern="0" cap="none" spc="0" normalizeH="0" baseline="0" noProof="0">
                <a:ln>
                  <a:noFill/>
                </a:ln>
                <a:solidFill>
                  <a:srgbClr val="FFFFFF"/>
                </a:solidFill>
                <a:effectLst/>
                <a:uLnTx/>
                <a:uFillTx/>
                <a:latin typeface="Calibri"/>
                <a:ea typeface="Calibri"/>
                <a:cs typeface="Calibri"/>
                <a:sym typeface="Calibri"/>
              </a:rPr>
              <a:t>Domain 4</a:t>
            </a:r>
            <a:endParaRPr kumimoji="0" sz="1300" b="1"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300" b="1" i="0" u="none" strike="noStrike" kern="0" cap="none" spc="0" normalizeH="0" baseline="0" noProof="0">
              <a:ln>
                <a:noFill/>
              </a:ln>
              <a:solidFill>
                <a:srgbClr val="FFFFFF"/>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a:ln>
                  <a:noFill/>
                </a:ln>
                <a:solidFill>
                  <a:srgbClr val="FFFFFF"/>
                </a:solidFill>
                <a:effectLst/>
                <a:uLnTx/>
                <a:uFillTx/>
                <a:latin typeface="Calibri"/>
                <a:ea typeface="Calibri"/>
                <a:cs typeface="Calibri"/>
                <a:sym typeface="Calibri"/>
              </a:rPr>
              <a:t>Climate &amp; Culture</a:t>
            </a:r>
            <a:endParaRPr kumimoji="0" sz="10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5" name="Slide Number Placeholder 3">
            <a:extLst>
              <a:ext uri="{FF2B5EF4-FFF2-40B4-BE49-F238E27FC236}">
                <a16:creationId xmlns:a16="http://schemas.microsoft.com/office/drawing/2014/main" id="{D0675289-3E94-7241-86C5-B7426281F19F}"/>
              </a:ext>
            </a:extLst>
          </p:cNvPr>
          <p:cNvSpPr txBox="1">
            <a:spLocks/>
          </p:cNvSpPr>
          <p:nvPr/>
        </p:nvSpPr>
        <p:spPr>
          <a:xfrm>
            <a:off x="9883203" y="5660146"/>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A441FA-EE28-A64F-92EE-8BADFCE467E3}" type="slidenum">
              <a:rPr lang="en-US" sz="1200" smtClean="0"/>
              <a:pPr algn="r"/>
              <a:t>28</a:t>
            </a:fld>
            <a:endParaRPr lang="en-US" sz="1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ctrTitle"/>
          </p:nvPr>
        </p:nvSpPr>
        <p:spPr>
          <a:xfrm>
            <a:off x="415600" y="1246279"/>
            <a:ext cx="11274000" cy="3270400"/>
          </a:xfrm>
          <a:prstGeom prst="rect">
            <a:avLst/>
          </a:prstGeom>
          <a:solidFill>
            <a:schemeClr val="lt2"/>
          </a:solidFill>
        </p:spPr>
        <p:txBody>
          <a:bodyPr spcFirstLastPara="1" wrap="square" lIns="121900" tIns="121900" rIns="121900" bIns="121900" anchor="b" anchorCtr="0">
            <a:noAutofit/>
          </a:bodyPr>
          <a:lstStyle/>
          <a:p>
            <a:pPr>
              <a:buSzPts val="990"/>
            </a:pPr>
            <a:endParaRPr sz="6427"/>
          </a:p>
          <a:p>
            <a:pPr>
              <a:spcBef>
                <a:spcPts val="600"/>
              </a:spcBef>
              <a:buSzPts val="990"/>
            </a:pPr>
            <a:r>
              <a:rPr lang="en" sz="4293" b="1">
                <a:solidFill>
                  <a:srgbClr val="FF0000"/>
                </a:solidFill>
              </a:rPr>
              <a:t>Jefferson County Public Schools</a:t>
            </a:r>
            <a:br>
              <a:rPr lang="en" sz="4293" b="1">
                <a:solidFill>
                  <a:srgbClr val="FF0000"/>
                </a:solidFill>
              </a:rPr>
            </a:br>
            <a:r>
              <a:rPr lang="en" sz="2560" b="1" i="1">
                <a:solidFill>
                  <a:srgbClr val="6AA84F"/>
                </a:solidFill>
              </a:rPr>
              <a:t>Louisville, Kentucky</a:t>
            </a:r>
            <a:endParaRPr sz="2560" b="1" i="1">
              <a:solidFill>
                <a:srgbClr val="6AA84F"/>
              </a:solidFill>
            </a:endParaRPr>
          </a:p>
          <a:p>
            <a:pPr>
              <a:buSzPts val="990"/>
            </a:pPr>
            <a:r>
              <a:rPr lang="en" sz="3493">
                <a:solidFill>
                  <a:schemeClr val="accent4"/>
                </a:solidFill>
              </a:rPr>
              <a:t>Shifting Adult Practice to Improve Student Learning</a:t>
            </a:r>
            <a:endParaRPr sz="3493">
              <a:solidFill>
                <a:schemeClr val="accent4"/>
              </a:solidFill>
            </a:endParaRPr>
          </a:p>
        </p:txBody>
      </p:sp>
      <p:sp>
        <p:nvSpPr>
          <p:cNvPr id="68" name="Google Shape;68;p15"/>
          <p:cNvSpPr txBox="1">
            <a:spLocks noGrp="1"/>
          </p:cNvSpPr>
          <p:nvPr>
            <p:ph type="subTitle" idx="1"/>
          </p:nvPr>
        </p:nvSpPr>
        <p:spPr>
          <a:xfrm>
            <a:off x="415600" y="3957484"/>
            <a:ext cx="11274000" cy="692028"/>
          </a:xfrm>
          <a:prstGeom prst="rect">
            <a:avLst/>
          </a:prstGeom>
          <a:solidFill>
            <a:schemeClr val="accent1"/>
          </a:solidFill>
        </p:spPr>
        <p:txBody>
          <a:bodyPr spcFirstLastPara="1" wrap="square" lIns="121900" tIns="121900" rIns="121900" bIns="121900" anchor="t" anchorCtr="0">
            <a:normAutofit/>
          </a:bodyPr>
          <a:lstStyle/>
          <a:p>
            <a:pPr marL="0" indent="0"/>
            <a:r>
              <a:rPr lang="en" sz="2800">
                <a:solidFill>
                  <a:schemeClr val="lt1"/>
                </a:solidFill>
                <a:latin typeface="Playfair Display Regular Roman"/>
                <a:ea typeface="Playfair Display Regular Roman"/>
                <a:cs typeface="Playfair Display Regular Roman"/>
                <a:sym typeface="Playfair Display"/>
              </a:rPr>
              <a:t>January 13, 2022</a:t>
            </a:r>
            <a:endParaRPr sz="2800">
              <a:solidFill>
                <a:schemeClr val="lt1"/>
              </a:solidFill>
              <a:latin typeface="Playfair Display Regular Roman"/>
              <a:ea typeface="Playfair Display Regular Roman"/>
              <a:cs typeface="Playfair Display Regular Roman"/>
              <a:sym typeface="Playfair Display"/>
            </a:endParaRPr>
          </a:p>
        </p:txBody>
      </p:sp>
      <p:pic>
        <p:nvPicPr>
          <p:cNvPr id="69" name="Google Shape;69;p1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8653761" y="4642787"/>
            <a:ext cx="1474567" cy="1492500"/>
          </a:xfrm>
          <a:prstGeom prst="rect">
            <a:avLst/>
          </a:prstGeom>
          <a:noFill/>
          <a:ln w="76200" cap="flat" cmpd="sng">
            <a:solidFill>
              <a:srgbClr val="073763"/>
            </a:solidFill>
            <a:prstDash val="solid"/>
            <a:round/>
            <a:headEnd type="none" w="sm" len="sm"/>
            <a:tailEnd type="none" w="sm" len="sm"/>
          </a:ln>
        </p:spPr>
      </p:pic>
      <p:pic>
        <p:nvPicPr>
          <p:cNvPr id="70" name="Google Shape;70;p1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971027" y="4649512"/>
            <a:ext cx="1541667" cy="1474573"/>
          </a:xfrm>
          <a:prstGeom prst="rect">
            <a:avLst/>
          </a:prstGeom>
          <a:noFill/>
          <a:ln w="76200" cap="flat" cmpd="sng">
            <a:solidFill>
              <a:srgbClr val="073763"/>
            </a:solidFill>
            <a:prstDash val="solid"/>
            <a:round/>
            <a:headEnd type="none" w="sm" len="sm"/>
            <a:tailEnd type="none" w="sm" len="sm"/>
          </a:ln>
        </p:spPr>
      </p:pic>
      <p:sp>
        <p:nvSpPr>
          <p:cNvPr id="71" name="Google Shape;71;p15"/>
          <p:cNvSpPr txBox="1"/>
          <p:nvPr/>
        </p:nvSpPr>
        <p:spPr>
          <a:xfrm>
            <a:off x="6912291" y="6130476"/>
            <a:ext cx="1611200" cy="533311"/>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933" b="1" kern="0">
                <a:solidFill>
                  <a:srgbClr val="000000"/>
                </a:solidFill>
                <a:latin typeface="Playfair Display Bold Roman"/>
                <a:ea typeface="Playfair Display Bold Roman"/>
                <a:cs typeface="Playfair Display Bold Roman"/>
                <a:sym typeface="Playfair Display"/>
              </a:rPr>
              <a:t>Ms. Sheryl Bibby</a:t>
            </a:r>
            <a:endParaRPr sz="933" b="1" kern="0">
              <a:solidFill>
                <a:srgbClr val="000000"/>
              </a:solidFill>
              <a:latin typeface="Playfair Display Bold Roman"/>
              <a:ea typeface="Playfair Display Bold Roman"/>
              <a:cs typeface="Playfair Display Bold Roman"/>
              <a:sym typeface="Playfair Display"/>
            </a:endParaRPr>
          </a:p>
          <a:p>
            <a:pPr defTabSz="1219170">
              <a:buClr>
                <a:srgbClr val="000000"/>
              </a:buClr>
            </a:pPr>
            <a:r>
              <a:rPr lang="en" sz="933" b="1" kern="0">
                <a:solidFill>
                  <a:srgbClr val="000000"/>
                </a:solidFill>
                <a:latin typeface="Playfair Display Bold Roman"/>
                <a:ea typeface="Playfair Display Bold Roman"/>
                <a:cs typeface="Playfair Display Bold Roman"/>
                <a:sym typeface="Playfair Display"/>
              </a:rPr>
              <a:t>Supervisor</a:t>
            </a:r>
            <a:endParaRPr sz="933" b="1" kern="0">
              <a:solidFill>
                <a:srgbClr val="000000"/>
              </a:solidFill>
              <a:latin typeface="Playfair Display Bold Roman"/>
              <a:ea typeface="Playfair Display Bold Roman"/>
              <a:cs typeface="Playfair Display Bold Roman"/>
              <a:sym typeface="Playfair Display"/>
            </a:endParaRPr>
          </a:p>
        </p:txBody>
      </p:sp>
      <p:sp>
        <p:nvSpPr>
          <p:cNvPr id="72" name="Google Shape;72;p15"/>
          <p:cNvSpPr txBox="1"/>
          <p:nvPr/>
        </p:nvSpPr>
        <p:spPr>
          <a:xfrm>
            <a:off x="8657136" y="6130476"/>
            <a:ext cx="1611200" cy="533311"/>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933" b="1" kern="0">
                <a:solidFill>
                  <a:srgbClr val="000000"/>
                </a:solidFill>
                <a:latin typeface="Playfair Display Bold Roman"/>
                <a:ea typeface="Playfair Display Bold Roman"/>
                <a:cs typeface="Playfair Display Bold Roman"/>
                <a:sym typeface="Playfair Display"/>
              </a:rPr>
              <a:t>Ms. Jennifer Colley</a:t>
            </a:r>
            <a:endParaRPr sz="933" b="1" kern="0">
              <a:solidFill>
                <a:srgbClr val="000000"/>
              </a:solidFill>
              <a:latin typeface="Playfair Display Bold Roman"/>
              <a:ea typeface="Playfair Display Bold Roman"/>
              <a:cs typeface="Playfair Display Bold Roman"/>
              <a:sym typeface="Playfair Display"/>
            </a:endParaRPr>
          </a:p>
          <a:p>
            <a:pPr defTabSz="1219170">
              <a:buClr>
                <a:srgbClr val="000000"/>
              </a:buClr>
            </a:pPr>
            <a:r>
              <a:rPr lang="en" sz="933" b="1" kern="0">
                <a:solidFill>
                  <a:srgbClr val="000000"/>
                </a:solidFill>
                <a:latin typeface="Playfair Display Bold Roman"/>
                <a:ea typeface="Playfair Display Bold Roman"/>
                <a:cs typeface="Playfair Display Bold Roman"/>
                <a:sym typeface="Playfair Display"/>
              </a:rPr>
              <a:t>Specialist  </a:t>
            </a:r>
            <a:endParaRPr sz="933" b="1" kern="0">
              <a:solidFill>
                <a:srgbClr val="000000"/>
              </a:solidFill>
              <a:latin typeface="Playfair Display Bold Roman"/>
              <a:ea typeface="Playfair Display Bold Roman"/>
              <a:cs typeface="Playfair Display Bold Roman"/>
              <a:sym typeface="Playfair Display"/>
            </a:endParaRPr>
          </a:p>
        </p:txBody>
      </p:sp>
      <p:sp>
        <p:nvSpPr>
          <p:cNvPr id="73" name="Google Shape;73;p15"/>
          <p:cNvSpPr txBox="1"/>
          <p:nvPr/>
        </p:nvSpPr>
        <p:spPr>
          <a:xfrm>
            <a:off x="10248861" y="6130476"/>
            <a:ext cx="1611200" cy="533311"/>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933" b="1" kern="0">
                <a:solidFill>
                  <a:srgbClr val="000000"/>
                </a:solidFill>
                <a:latin typeface="Playfair Display Bold Roman"/>
                <a:ea typeface="Playfair Display Bold Roman"/>
                <a:cs typeface="Playfair Display Bold Roman"/>
                <a:sym typeface="Playfair Display"/>
              </a:rPr>
              <a:t>Dr. Tara Isaacs</a:t>
            </a:r>
            <a:endParaRPr sz="933" b="1" kern="0">
              <a:solidFill>
                <a:srgbClr val="000000"/>
              </a:solidFill>
              <a:latin typeface="Playfair Display Bold Roman"/>
              <a:ea typeface="Playfair Display Bold Roman"/>
              <a:cs typeface="Playfair Display Bold Roman"/>
              <a:sym typeface="Playfair Display"/>
            </a:endParaRPr>
          </a:p>
          <a:p>
            <a:pPr defTabSz="1219170">
              <a:buClr>
                <a:srgbClr val="000000"/>
              </a:buClr>
            </a:pPr>
            <a:r>
              <a:rPr lang="en" sz="933" b="1" kern="0">
                <a:solidFill>
                  <a:srgbClr val="000000"/>
                </a:solidFill>
                <a:latin typeface="Playfair Display Bold Roman"/>
                <a:ea typeface="Playfair Display Bold Roman"/>
                <a:cs typeface="Playfair Display Bold Roman"/>
                <a:sym typeface="Playfair Display"/>
              </a:rPr>
              <a:t>Director</a:t>
            </a:r>
            <a:endParaRPr sz="933" b="1" kern="0">
              <a:solidFill>
                <a:srgbClr val="000000"/>
              </a:solidFill>
              <a:latin typeface="Playfair Display Bold Roman"/>
              <a:ea typeface="Playfair Display Bold Roman"/>
              <a:cs typeface="Playfair Display Bold Roman"/>
              <a:sym typeface="Playfair Display"/>
            </a:endParaRPr>
          </a:p>
        </p:txBody>
      </p:sp>
      <p:pic>
        <p:nvPicPr>
          <p:cNvPr id="74" name="Google Shape;74;p15"/>
          <p:cNvPicPr preferRelativeResize="0"/>
          <p:nvPr/>
        </p:nvPicPr>
        <p:blipFill>
          <a:blip r:embed="rId5">
            <a:alphaModFix/>
          </a:blip>
          <a:stretch>
            <a:fillRect/>
          </a:stretch>
        </p:blipFill>
        <p:spPr>
          <a:xfrm>
            <a:off x="459001" y="114300"/>
            <a:ext cx="1095113" cy="1075933"/>
          </a:xfrm>
          <a:prstGeom prst="rect">
            <a:avLst/>
          </a:prstGeom>
          <a:noFill/>
          <a:ln>
            <a:noFill/>
          </a:ln>
        </p:spPr>
      </p:pic>
      <p:pic>
        <p:nvPicPr>
          <p:cNvPr id="75" name="Google Shape;75;p15"/>
          <p:cNvPicPr preferRelativeResize="0"/>
          <p:nvPr/>
        </p:nvPicPr>
        <p:blipFill>
          <a:blip r:embed="rId6">
            <a:alphaModFix/>
          </a:blip>
          <a:stretch>
            <a:fillRect/>
          </a:stretch>
        </p:blipFill>
        <p:spPr>
          <a:xfrm>
            <a:off x="4678596" y="1457000"/>
            <a:ext cx="2553353" cy="1286200"/>
          </a:xfrm>
          <a:prstGeom prst="rect">
            <a:avLst/>
          </a:prstGeom>
          <a:noFill/>
          <a:ln>
            <a:noFill/>
          </a:ln>
        </p:spPr>
      </p:pic>
      <p:pic>
        <p:nvPicPr>
          <p:cNvPr id="76" name="Google Shape;76;p15"/>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10239760" y="4642786"/>
            <a:ext cx="1421800" cy="1474567"/>
          </a:xfrm>
          <a:prstGeom prst="rect">
            <a:avLst/>
          </a:prstGeom>
          <a:noFill/>
          <a:ln w="76200" cap="flat" cmpd="sng">
            <a:solidFill>
              <a:srgbClr val="073763"/>
            </a:solidFill>
            <a:prstDash val="solid"/>
            <a:round/>
            <a:headEnd type="none" w="sm" len="sm"/>
            <a:tailEnd type="none" w="sm" len="sm"/>
          </a:ln>
          <a:effectLst>
            <a:outerShdw blurRad="57150" dist="19050" dir="5400000" algn="bl" rotWithShape="0">
              <a:srgbClr val="000000">
                <a:alpha val="50000"/>
              </a:srgbClr>
            </a:outerShdw>
          </a:effectLst>
        </p:spPr>
      </p:pic>
      <p:sp>
        <p:nvSpPr>
          <p:cNvPr id="12" name="Slide Number Placeholder 3">
            <a:extLst>
              <a:ext uri="{FF2B5EF4-FFF2-40B4-BE49-F238E27FC236}">
                <a16:creationId xmlns:a16="http://schemas.microsoft.com/office/drawing/2014/main" id="{1321ED42-BD69-1341-88E8-7D4390063F82}"/>
              </a:ext>
            </a:extLst>
          </p:cNvPr>
          <p:cNvSpPr txBox="1">
            <a:spLocks/>
          </p:cNvSpPr>
          <p:nvPr/>
        </p:nvSpPr>
        <p:spPr>
          <a:xfrm>
            <a:off x="9883203" y="6428772"/>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A441FA-EE28-A64F-92EE-8BADFCE467E3}" type="slidenum">
              <a:rPr lang="en-US" sz="1200" smtClean="0"/>
              <a:pPr algn="r"/>
              <a:t>29</a:t>
            </a:fld>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BAC5353-A6BA-7041-9F23-8E80DC03C3F0}"/>
              </a:ext>
            </a:extLst>
          </p:cNvPr>
          <p:cNvSpPr/>
          <p:nvPr/>
        </p:nvSpPr>
        <p:spPr>
          <a:xfrm>
            <a:off x="8521700" y="697418"/>
            <a:ext cx="3670300" cy="573135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3748F7E-12BC-CF45-842C-98B5ECE4B8E1}"/>
              </a:ext>
            </a:extLst>
          </p:cNvPr>
          <p:cNvSpPr>
            <a:spLocks noGrp="1"/>
          </p:cNvSpPr>
          <p:nvPr>
            <p:ph type="sldNum" sz="quarter" idx="4"/>
          </p:nvPr>
        </p:nvSpPr>
        <p:spPr/>
        <p:txBody>
          <a:bodyPr/>
          <a:lstStyle/>
          <a:p>
            <a:fld id="{79A441FA-EE28-A64F-92EE-8BADFCE467E3}" type="slidenum">
              <a:rPr lang="en-US" smtClean="0"/>
              <a:pPr/>
              <a:t>3</a:t>
            </a:fld>
            <a:endParaRPr lang="en-US" dirty="0"/>
          </a:p>
        </p:txBody>
      </p:sp>
      <p:sp>
        <p:nvSpPr>
          <p:cNvPr id="5" name="Footer Placeholder 4">
            <a:extLst>
              <a:ext uri="{FF2B5EF4-FFF2-40B4-BE49-F238E27FC236}">
                <a16:creationId xmlns:a16="http://schemas.microsoft.com/office/drawing/2014/main" id="{6B09E636-C576-5C4C-BED2-20EEC5E60DF4}"/>
              </a:ext>
            </a:extLst>
          </p:cNvPr>
          <p:cNvSpPr>
            <a:spLocks noGrp="1"/>
          </p:cNvSpPr>
          <p:nvPr>
            <p:ph type="ftr" sz="quarter" idx="3"/>
          </p:nvPr>
        </p:nvSpPr>
        <p:spPr/>
        <p:txBody>
          <a:bodyPr/>
          <a:lstStyle/>
          <a:p>
            <a:pPr defTabSz="932566">
              <a:defRPr/>
            </a:pPr>
            <a:r>
              <a:rPr lang="en-US" sz="1200" kern="0" dirty="0">
                <a:solidFill>
                  <a:srgbClr val="1F497D"/>
                </a:solidFill>
                <a:latin typeface="Arial"/>
                <a:cs typeface="Arial"/>
              </a:rPr>
              <a:t>www.learningforward.org</a:t>
            </a:r>
          </a:p>
        </p:txBody>
      </p:sp>
      <p:sp>
        <p:nvSpPr>
          <p:cNvPr id="8" name="Round Same Side Corner Rectangle 7">
            <a:extLst>
              <a:ext uri="{FF2B5EF4-FFF2-40B4-BE49-F238E27FC236}">
                <a16:creationId xmlns:a16="http://schemas.microsoft.com/office/drawing/2014/main" id="{CF80663D-B92A-CE49-8858-4288B6D89996}"/>
              </a:ext>
            </a:extLst>
          </p:cNvPr>
          <p:cNvSpPr/>
          <p:nvPr/>
        </p:nvSpPr>
        <p:spPr bwMode="gray">
          <a:xfrm rot="5400000">
            <a:off x="5747291" y="-5747291"/>
            <a:ext cx="697418" cy="12192000"/>
          </a:xfrm>
          <a:prstGeom prst="round2SameRect">
            <a:avLst>
              <a:gd name="adj1" fmla="val 0"/>
              <a:gd name="adj2" fmla="val 0"/>
            </a:avLst>
          </a:prstGeom>
          <a:solidFill>
            <a:srgbClr val="0065CC">
              <a:alpha val="81000"/>
            </a:srgbClr>
          </a:solidFill>
          <a:ln w="9525">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06" tIns="46604" rIns="93206" bIns="46604" rtlCol="0" anchor="ctr"/>
          <a:lstStyle/>
          <a:p>
            <a:pPr algn="ctr"/>
            <a:endParaRPr lang="en-US" sz="2400" dirty="0">
              <a:solidFill>
                <a:schemeClr val="tx1"/>
              </a:solidFill>
            </a:endParaRPr>
          </a:p>
        </p:txBody>
      </p:sp>
      <p:sp>
        <p:nvSpPr>
          <p:cNvPr id="9" name="Subtitle 5">
            <a:extLst>
              <a:ext uri="{FF2B5EF4-FFF2-40B4-BE49-F238E27FC236}">
                <a16:creationId xmlns:a16="http://schemas.microsoft.com/office/drawing/2014/main" id="{95D2FAAB-A875-EB40-8903-E0B8D228C194}"/>
              </a:ext>
            </a:extLst>
          </p:cNvPr>
          <p:cNvSpPr txBox="1">
            <a:spLocks/>
          </p:cNvSpPr>
          <p:nvPr/>
        </p:nvSpPr>
        <p:spPr>
          <a:xfrm>
            <a:off x="169333" y="19458"/>
            <a:ext cx="8818289" cy="716873"/>
          </a:xfrm>
          <a:prstGeom prst="rect">
            <a:avLst/>
          </a:prstGeom>
        </p:spPr>
        <p:txBody>
          <a:bodyPr lIns="93256" tIns="46628" rIns="93256" bIns="46628">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400" dirty="0">
                <a:solidFill>
                  <a:schemeClr val="bg1"/>
                </a:solidFill>
                <a:latin typeface="Arial"/>
                <a:cs typeface="Arial"/>
              </a:rPr>
              <a:t>COVID relief funds abound</a:t>
            </a:r>
          </a:p>
        </p:txBody>
      </p:sp>
      <p:sp>
        <p:nvSpPr>
          <p:cNvPr id="10" name="TextBox 9">
            <a:extLst>
              <a:ext uri="{FF2B5EF4-FFF2-40B4-BE49-F238E27FC236}">
                <a16:creationId xmlns:a16="http://schemas.microsoft.com/office/drawing/2014/main" id="{9005BC9F-037E-3E4C-8FAC-224D0125EF71}"/>
              </a:ext>
            </a:extLst>
          </p:cNvPr>
          <p:cNvSpPr txBox="1"/>
          <p:nvPr/>
        </p:nvSpPr>
        <p:spPr>
          <a:xfrm>
            <a:off x="169333" y="896034"/>
            <a:ext cx="11944959" cy="1015663"/>
          </a:xfrm>
          <a:prstGeom prst="rect">
            <a:avLst/>
          </a:prstGeom>
          <a:noFill/>
        </p:spPr>
        <p:txBody>
          <a:bodyPr wrap="square">
            <a:spAutoFit/>
          </a:bodyPr>
          <a:lstStyle/>
          <a:p>
            <a:r>
              <a:rPr lang="en-US" sz="300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Elementary and Secondary School </a:t>
            </a:r>
            <a:br>
              <a:rPr lang="en-US" sz="300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br>
            <a:r>
              <a:rPr lang="en-US" sz="300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Emergency Relief (</a:t>
            </a:r>
            <a:r>
              <a:rPr lang="en-US" sz="3000" b="1">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ESSER</a:t>
            </a:r>
            <a:r>
              <a:rPr lang="en-US" sz="300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 Fund:</a:t>
            </a:r>
            <a:r>
              <a:rPr lang="en-US" sz="3000">
                <a:solidFill>
                  <a:schemeClr val="accent1">
                    <a:lumMod val="50000"/>
                  </a:schemeClr>
                </a:solidFill>
                <a:effectLst/>
                <a:latin typeface="Arial" panose="020B0604020202020204" pitchFamily="34" charset="0"/>
                <a:cs typeface="Arial" panose="020B0604020202020204" pitchFamily="34" charset="0"/>
              </a:rPr>
              <a:t> </a:t>
            </a:r>
            <a:endParaRPr lang="en-US" sz="300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3" name="Table 5">
            <a:extLst>
              <a:ext uri="{FF2B5EF4-FFF2-40B4-BE49-F238E27FC236}">
                <a16:creationId xmlns:a16="http://schemas.microsoft.com/office/drawing/2014/main" id="{B1C5B1EA-4390-3141-B92D-0DEB7D8E4B10}"/>
              </a:ext>
            </a:extLst>
          </p:cNvPr>
          <p:cNvGraphicFramePr>
            <a:graphicFrameLocks noGrp="1"/>
          </p:cNvGraphicFramePr>
          <p:nvPr>
            <p:extLst>
              <p:ext uri="{D42A27DB-BD31-4B8C-83A1-F6EECF244321}">
                <p14:modId xmlns:p14="http://schemas.microsoft.com/office/powerpoint/2010/main" val="1433612082"/>
              </p:ext>
            </p:extLst>
          </p:nvPr>
        </p:nvGraphicFramePr>
        <p:xfrm>
          <a:off x="256567" y="2070262"/>
          <a:ext cx="8116904" cy="4059655"/>
        </p:xfrm>
        <a:graphic>
          <a:graphicData uri="http://schemas.openxmlformats.org/drawingml/2006/table">
            <a:tbl>
              <a:tblPr bandRow="1">
                <a:tableStyleId>{5C22544A-7EE6-4342-B048-85BDC9FD1C3A}</a:tableStyleId>
              </a:tblPr>
              <a:tblGrid>
                <a:gridCol w="1430107">
                  <a:extLst>
                    <a:ext uri="{9D8B030D-6E8A-4147-A177-3AD203B41FA5}">
                      <a16:colId xmlns:a16="http://schemas.microsoft.com/office/drawing/2014/main" val="1446944296"/>
                    </a:ext>
                  </a:extLst>
                </a:gridCol>
                <a:gridCol w="3660853">
                  <a:extLst>
                    <a:ext uri="{9D8B030D-6E8A-4147-A177-3AD203B41FA5}">
                      <a16:colId xmlns:a16="http://schemas.microsoft.com/office/drawing/2014/main" val="3393782425"/>
                    </a:ext>
                  </a:extLst>
                </a:gridCol>
                <a:gridCol w="3025944">
                  <a:extLst>
                    <a:ext uri="{9D8B030D-6E8A-4147-A177-3AD203B41FA5}">
                      <a16:colId xmlns:a16="http://schemas.microsoft.com/office/drawing/2014/main" val="1287563688"/>
                    </a:ext>
                  </a:extLst>
                </a:gridCol>
              </a:tblGrid>
              <a:tr h="1185943">
                <a:tc>
                  <a:txBody>
                    <a:bodyPr/>
                    <a:lstStyle/>
                    <a:p>
                      <a:pPr algn="l"/>
                      <a:r>
                        <a:rPr lang="en-US" sz="2400" b="0" kern="1200">
                          <a:solidFill>
                            <a:schemeClr val="accent1">
                              <a:lumMod val="50000"/>
                            </a:schemeClr>
                          </a:solidFill>
                          <a:effectLst/>
                          <a:latin typeface="Arial" panose="020B0604020202020204" pitchFamily="34" charset="0"/>
                          <a:ea typeface="+mn-ea"/>
                          <a:cs typeface="Arial" panose="020B0604020202020204" pitchFamily="34" charset="0"/>
                        </a:rPr>
                        <a:t>3/27/20 </a:t>
                      </a:r>
                      <a:endParaRPr lang="en-US" sz="2400" b="0">
                        <a:solidFill>
                          <a:schemeClr val="accent1">
                            <a:lumMod val="50000"/>
                          </a:schemeClr>
                        </a:solidFill>
                        <a:latin typeface="Arial" panose="020B0604020202020204" pitchFamily="34" charset="0"/>
                        <a:cs typeface="Arial" panose="020B0604020202020204" pitchFamily="34" charset="0"/>
                      </a:endParaRPr>
                    </a:p>
                  </a:txBody>
                  <a:tcPr>
                    <a:lnT w="28575" cap="flat" cmpd="sng" algn="ctr">
                      <a:solidFill>
                        <a:schemeClr val="accent1">
                          <a:lumMod val="50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2">
                        <a:lumMod val="40000"/>
                        <a:lumOff val="60000"/>
                      </a:schemeClr>
                    </a:solidFill>
                  </a:tcPr>
                </a:tc>
                <a:tc>
                  <a:txBody>
                    <a:bodyPr/>
                    <a:lstStyle/>
                    <a:p>
                      <a:r>
                        <a:rPr lang="en-US" sz="2400" kern="1200">
                          <a:solidFill>
                            <a:schemeClr val="accent1">
                              <a:lumMod val="50000"/>
                            </a:schemeClr>
                          </a:solidFill>
                          <a:effectLst/>
                          <a:latin typeface="Arial" panose="020B0604020202020204" pitchFamily="34" charset="0"/>
                          <a:ea typeface="+mn-ea"/>
                          <a:cs typeface="Arial" panose="020B0604020202020204" pitchFamily="34" charset="0"/>
                        </a:rPr>
                        <a:t>Coronavirus Aid Relief, </a:t>
                      </a:r>
                      <a:br>
                        <a:rPr lang="en-US" sz="2400" kern="1200">
                          <a:solidFill>
                            <a:schemeClr val="accent1">
                              <a:lumMod val="50000"/>
                            </a:schemeClr>
                          </a:solidFill>
                          <a:effectLst/>
                          <a:latin typeface="Arial" panose="020B0604020202020204" pitchFamily="34" charset="0"/>
                          <a:ea typeface="+mn-ea"/>
                          <a:cs typeface="Arial" panose="020B0604020202020204" pitchFamily="34" charset="0"/>
                        </a:rPr>
                      </a:br>
                      <a:r>
                        <a:rPr lang="en-US" sz="2400" kern="1200">
                          <a:solidFill>
                            <a:schemeClr val="accent1">
                              <a:lumMod val="50000"/>
                            </a:schemeClr>
                          </a:solidFill>
                          <a:effectLst/>
                          <a:latin typeface="Arial" panose="020B0604020202020204" pitchFamily="34" charset="0"/>
                          <a:ea typeface="+mn-ea"/>
                          <a:cs typeface="Arial" panose="020B0604020202020204" pitchFamily="34" charset="0"/>
                        </a:rPr>
                        <a:t>and Economic Security </a:t>
                      </a:r>
                      <a:br>
                        <a:rPr lang="en-US" sz="2400" kern="1200">
                          <a:solidFill>
                            <a:schemeClr val="accent1">
                              <a:lumMod val="50000"/>
                            </a:schemeClr>
                          </a:solidFill>
                          <a:effectLst/>
                          <a:latin typeface="Arial" panose="020B0604020202020204" pitchFamily="34" charset="0"/>
                          <a:ea typeface="+mn-ea"/>
                          <a:cs typeface="Arial" panose="020B0604020202020204" pitchFamily="34" charset="0"/>
                        </a:rPr>
                      </a:br>
                      <a:r>
                        <a:rPr lang="en-US" sz="2400" kern="1200">
                          <a:solidFill>
                            <a:schemeClr val="accent1">
                              <a:lumMod val="50000"/>
                            </a:schemeClr>
                          </a:solidFill>
                          <a:effectLst/>
                          <a:latin typeface="Arial" panose="020B0604020202020204" pitchFamily="34" charset="0"/>
                          <a:ea typeface="+mn-ea"/>
                          <a:cs typeface="Arial" panose="020B0604020202020204" pitchFamily="34" charset="0"/>
                        </a:rPr>
                        <a:t>(</a:t>
                      </a:r>
                      <a:r>
                        <a:rPr lang="en-US" sz="2400" b="1" kern="1200">
                          <a:solidFill>
                            <a:schemeClr val="accent1">
                              <a:lumMod val="50000"/>
                            </a:schemeClr>
                          </a:solidFill>
                          <a:effectLst/>
                          <a:latin typeface="Arial" panose="020B0604020202020204" pitchFamily="34" charset="0"/>
                          <a:ea typeface="+mn-ea"/>
                          <a:cs typeface="Arial" panose="020B0604020202020204" pitchFamily="34" charset="0"/>
                        </a:rPr>
                        <a:t>CARES</a:t>
                      </a:r>
                      <a:r>
                        <a:rPr lang="en-US" sz="2400" kern="1200">
                          <a:solidFill>
                            <a:schemeClr val="accent1">
                              <a:lumMod val="50000"/>
                            </a:schemeClr>
                          </a:solidFill>
                          <a:effectLst/>
                          <a:latin typeface="Arial" panose="020B0604020202020204" pitchFamily="34" charset="0"/>
                          <a:ea typeface="+mn-ea"/>
                          <a:cs typeface="Arial" panose="020B0604020202020204" pitchFamily="34" charset="0"/>
                        </a:rPr>
                        <a:t>) Act</a:t>
                      </a:r>
                      <a:endParaRPr lang="en-US" sz="2400">
                        <a:solidFill>
                          <a:schemeClr val="accent1">
                            <a:lumMod val="50000"/>
                          </a:schemeClr>
                        </a:solidFill>
                        <a:latin typeface="Arial" panose="020B0604020202020204" pitchFamily="34" charset="0"/>
                        <a:cs typeface="Arial" panose="020B0604020202020204" pitchFamily="34" charset="0"/>
                      </a:endParaRPr>
                    </a:p>
                  </a:txBody>
                  <a:tcPr>
                    <a:lnT w="28575" cap="flat" cmpd="sng" algn="ctr">
                      <a:solidFill>
                        <a:schemeClr val="accent1">
                          <a:lumMod val="50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2">
                        <a:lumMod val="20000"/>
                        <a:lumOff val="80000"/>
                      </a:schemeClr>
                    </a:solidFill>
                  </a:tcPr>
                </a:tc>
                <a:tc>
                  <a:txBody>
                    <a:bodyPr/>
                    <a:lstStyle/>
                    <a:p>
                      <a:r>
                        <a:rPr lang="en-US" sz="2400" kern="1200">
                          <a:solidFill>
                            <a:schemeClr val="accent1">
                              <a:lumMod val="50000"/>
                            </a:schemeClr>
                          </a:solidFill>
                          <a:effectLst/>
                          <a:latin typeface="Arial" panose="020B0604020202020204" pitchFamily="34" charset="0"/>
                          <a:ea typeface="+mn-ea"/>
                          <a:cs typeface="Arial" panose="020B0604020202020204" pitchFamily="34" charset="0"/>
                        </a:rPr>
                        <a:t>$13.2 billion </a:t>
                      </a:r>
                      <a:br>
                        <a:rPr lang="en-US" sz="2400" kern="1200">
                          <a:solidFill>
                            <a:schemeClr val="accent1">
                              <a:lumMod val="50000"/>
                            </a:schemeClr>
                          </a:solidFill>
                          <a:effectLst/>
                          <a:latin typeface="Arial" panose="020B0604020202020204" pitchFamily="34" charset="0"/>
                          <a:ea typeface="+mn-ea"/>
                          <a:cs typeface="Arial" panose="020B0604020202020204" pitchFamily="34" charset="0"/>
                        </a:rPr>
                      </a:br>
                      <a:r>
                        <a:rPr lang="en-US" sz="2400" kern="1200">
                          <a:solidFill>
                            <a:schemeClr val="accent1">
                              <a:lumMod val="50000"/>
                            </a:schemeClr>
                          </a:solidFill>
                          <a:effectLst/>
                          <a:latin typeface="Arial" panose="020B0604020202020204" pitchFamily="34" charset="0"/>
                          <a:ea typeface="+mn-ea"/>
                          <a:cs typeface="Arial" panose="020B0604020202020204" pitchFamily="34" charset="0"/>
                        </a:rPr>
                        <a:t>in ESSER funds</a:t>
                      </a:r>
                      <a:r>
                        <a:rPr lang="en-US" sz="2400">
                          <a:solidFill>
                            <a:schemeClr val="accent1">
                              <a:lumMod val="50000"/>
                            </a:schemeClr>
                          </a:solidFill>
                          <a:effectLst/>
                          <a:latin typeface="Arial" panose="020B0604020202020204" pitchFamily="34" charset="0"/>
                          <a:cs typeface="Arial" panose="020B0604020202020204" pitchFamily="34" charset="0"/>
                        </a:rPr>
                        <a:t> </a:t>
                      </a:r>
                      <a:endParaRPr lang="en-US" sz="2400">
                        <a:solidFill>
                          <a:schemeClr val="accent1">
                            <a:lumMod val="50000"/>
                          </a:schemeClr>
                        </a:solidFill>
                        <a:latin typeface="Arial" panose="020B0604020202020204" pitchFamily="34" charset="0"/>
                        <a:cs typeface="Arial" panose="020B0604020202020204" pitchFamily="34" charset="0"/>
                      </a:endParaRPr>
                    </a:p>
                  </a:txBody>
                  <a:tcPr>
                    <a:lnT w="28575" cap="flat" cmpd="sng" algn="ctr">
                      <a:solidFill>
                        <a:schemeClr val="accent1">
                          <a:lumMod val="50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211567435"/>
                  </a:ext>
                </a:extLst>
              </a:tr>
              <a:tr h="1448911">
                <a:tc>
                  <a:txBody>
                    <a:bodyPr/>
                    <a:lstStyle/>
                    <a:p>
                      <a:pPr algn="l"/>
                      <a:r>
                        <a:rPr lang="en-US" sz="2400" b="0" kern="1200">
                          <a:solidFill>
                            <a:schemeClr val="accent1">
                              <a:lumMod val="50000"/>
                            </a:schemeClr>
                          </a:solidFill>
                          <a:effectLst/>
                          <a:latin typeface="Arial" panose="020B0604020202020204" pitchFamily="34" charset="0"/>
                          <a:ea typeface="+mn-ea"/>
                          <a:cs typeface="Arial" panose="020B0604020202020204" pitchFamily="34" charset="0"/>
                        </a:rPr>
                        <a:t>12/27/20 </a:t>
                      </a:r>
                      <a:endParaRPr lang="en-US" sz="2400" b="0">
                        <a:solidFill>
                          <a:schemeClr val="accent1">
                            <a:lumMod val="50000"/>
                          </a:schemeClr>
                        </a:solidFill>
                        <a:latin typeface="Arial" panose="020B0604020202020204" pitchFamily="34" charset="0"/>
                        <a:cs typeface="Arial" panose="020B0604020202020204" pitchFamily="34" charset="0"/>
                      </a:endParaRPr>
                    </a:p>
                  </a:txBody>
                  <a:tcP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rgbClr val="D2D3FE"/>
                    </a:solidFill>
                  </a:tcPr>
                </a:tc>
                <a:tc>
                  <a:txBody>
                    <a:bodyPr/>
                    <a:lstStyle/>
                    <a:p>
                      <a:r>
                        <a:rPr lang="en-US" sz="2400" kern="1200">
                          <a:solidFill>
                            <a:schemeClr val="accent1">
                              <a:lumMod val="50000"/>
                            </a:schemeClr>
                          </a:solidFill>
                          <a:effectLst/>
                          <a:latin typeface="Arial" panose="020B0604020202020204" pitchFamily="34" charset="0"/>
                          <a:ea typeface="+mn-ea"/>
                          <a:cs typeface="Arial" panose="020B0604020202020204" pitchFamily="34" charset="0"/>
                        </a:rPr>
                        <a:t>Coronavirus Response </a:t>
                      </a:r>
                      <a:br>
                        <a:rPr lang="en-US" sz="2400" kern="1200">
                          <a:solidFill>
                            <a:schemeClr val="accent1">
                              <a:lumMod val="50000"/>
                            </a:schemeClr>
                          </a:solidFill>
                          <a:effectLst/>
                          <a:latin typeface="Arial" panose="020B0604020202020204" pitchFamily="34" charset="0"/>
                          <a:ea typeface="+mn-ea"/>
                          <a:cs typeface="Arial" panose="020B0604020202020204" pitchFamily="34" charset="0"/>
                        </a:rPr>
                      </a:br>
                      <a:r>
                        <a:rPr lang="en-US" sz="2400" kern="1200">
                          <a:solidFill>
                            <a:schemeClr val="accent1">
                              <a:lumMod val="50000"/>
                            </a:schemeClr>
                          </a:solidFill>
                          <a:effectLst/>
                          <a:latin typeface="Arial" panose="020B0604020202020204" pitchFamily="34" charset="0"/>
                          <a:ea typeface="+mn-ea"/>
                          <a:cs typeface="Arial" panose="020B0604020202020204" pitchFamily="34" charset="0"/>
                        </a:rPr>
                        <a:t>and Relief Supplemental Appropriations Act (</a:t>
                      </a:r>
                      <a:r>
                        <a:rPr lang="en-US" sz="2400" b="1" kern="1200">
                          <a:solidFill>
                            <a:schemeClr val="accent1">
                              <a:lumMod val="50000"/>
                            </a:schemeClr>
                          </a:solidFill>
                          <a:effectLst/>
                          <a:latin typeface="Arial" panose="020B0604020202020204" pitchFamily="34" charset="0"/>
                          <a:ea typeface="+mn-ea"/>
                          <a:cs typeface="Arial" panose="020B0604020202020204" pitchFamily="34" charset="0"/>
                        </a:rPr>
                        <a:t>CRRSA</a:t>
                      </a:r>
                      <a:r>
                        <a:rPr lang="en-US" sz="2400" kern="1200">
                          <a:solidFill>
                            <a:schemeClr val="accent1">
                              <a:lumMod val="50000"/>
                            </a:schemeClr>
                          </a:solidFill>
                          <a:effectLst/>
                          <a:latin typeface="Arial" panose="020B0604020202020204" pitchFamily="34" charset="0"/>
                          <a:ea typeface="+mn-ea"/>
                          <a:cs typeface="Arial" panose="020B0604020202020204" pitchFamily="34" charset="0"/>
                        </a:rPr>
                        <a:t>)</a:t>
                      </a:r>
                      <a:endParaRPr lang="en-US" sz="2400">
                        <a:solidFill>
                          <a:schemeClr val="accent1">
                            <a:lumMod val="50000"/>
                          </a:schemeClr>
                        </a:solidFill>
                        <a:latin typeface="Arial" panose="020B0604020202020204" pitchFamily="34" charset="0"/>
                        <a:cs typeface="Arial" panose="020B0604020202020204" pitchFamily="34" charset="0"/>
                      </a:endParaRPr>
                    </a:p>
                  </a:txBody>
                  <a:tcP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rgbClr val="D2D3FE">
                        <a:alpha val="73605"/>
                      </a:srgbClr>
                    </a:solidFill>
                  </a:tcPr>
                </a:tc>
                <a:tc>
                  <a:txBody>
                    <a:bodyPr/>
                    <a:lstStyle/>
                    <a:p>
                      <a:r>
                        <a:rPr lang="en-US" sz="2400" kern="1200">
                          <a:solidFill>
                            <a:schemeClr val="accent1">
                              <a:lumMod val="50000"/>
                            </a:schemeClr>
                          </a:solidFill>
                          <a:effectLst/>
                          <a:latin typeface="Arial" panose="020B0604020202020204" pitchFamily="34" charset="0"/>
                          <a:ea typeface="+mn-ea"/>
                          <a:cs typeface="Arial" panose="020B0604020202020204" pitchFamily="34" charset="0"/>
                        </a:rPr>
                        <a:t>$54.3 billion </a:t>
                      </a:r>
                      <a:br>
                        <a:rPr lang="en-US" sz="2400" kern="1200">
                          <a:solidFill>
                            <a:schemeClr val="accent1">
                              <a:lumMod val="50000"/>
                            </a:schemeClr>
                          </a:solidFill>
                          <a:effectLst/>
                          <a:latin typeface="Arial" panose="020B0604020202020204" pitchFamily="34" charset="0"/>
                          <a:ea typeface="+mn-ea"/>
                          <a:cs typeface="Arial" panose="020B0604020202020204" pitchFamily="34" charset="0"/>
                        </a:rPr>
                      </a:br>
                      <a:r>
                        <a:rPr lang="en-US" sz="2400" kern="1200">
                          <a:solidFill>
                            <a:schemeClr val="accent1">
                              <a:lumMod val="50000"/>
                            </a:schemeClr>
                          </a:solidFill>
                          <a:effectLst/>
                          <a:latin typeface="Arial" panose="020B0604020202020204" pitchFamily="34" charset="0"/>
                          <a:ea typeface="+mn-ea"/>
                          <a:cs typeface="Arial" panose="020B0604020202020204" pitchFamily="34" charset="0"/>
                        </a:rPr>
                        <a:t>in ESSER II funds</a:t>
                      </a:r>
                      <a:r>
                        <a:rPr lang="en-US" sz="2400">
                          <a:solidFill>
                            <a:schemeClr val="accent1">
                              <a:lumMod val="50000"/>
                            </a:schemeClr>
                          </a:solidFill>
                          <a:effectLst/>
                          <a:latin typeface="Arial" panose="020B0604020202020204" pitchFamily="34" charset="0"/>
                          <a:cs typeface="Arial" panose="020B0604020202020204" pitchFamily="34" charset="0"/>
                        </a:rPr>
                        <a:t> </a:t>
                      </a:r>
                      <a:endParaRPr lang="en-US" sz="2400">
                        <a:solidFill>
                          <a:schemeClr val="accent1">
                            <a:lumMod val="50000"/>
                          </a:schemeClr>
                        </a:solidFill>
                        <a:latin typeface="Arial" panose="020B0604020202020204" pitchFamily="34" charset="0"/>
                        <a:cs typeface="Arial" panose="020B0604020202020204" pitchFamily="34" charset="0"/>
                      </a:endParaRPr>
                    </a:p>
                  </a:txBody>
                  <a:tcP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rgbClr val="D2D3FE">
                        <a:alpha val="73605"/>
                      </a:srgbClr>
                    </a:solidFill>
                  </a:tcPr>
                </a:tc>
                <a:extLst>
                  <a:ext uri="{0D108BD9-81ED-4DB2-BD59-A6C34878D82A}">
                    <a16:rowId xmlns:a16="http://schemas.microsoft.com/office/drawing/2014/main" val="59707981"/>
                  </a:ext>
                </a:extLst>
              </a:tr>
              <a:tr h="1316455">
                <a:tc>
                  <a:txBody>
                    <a:bodyPr/>
                    <a:lstStyle/>
                    <a:p>
                      <a:pPr algn="l"/>
                      <a:r>
                        <a:rPr lang="en-US" sz="2400" b="0" kern="1200">
                          <a:solidFill>
                            <a:schemeClr val="accent1">
                              <a:lumMod val="50000"/>
                            </a:schemeClr>
                          </a:solidFill>
                          <a:effectLst/>
                          <a:latin typeface="Arial" panose="020B0604020202020204" pitchFamily="34" charset="0"/>
                          <a:ea typeface="+mn-ea"/>
                          <a:cs typeface="Arial" panose="020B0604020202020204" pitchFamily="34" charset="0"/>
                        </a:rPr>
                        <a:t>3/11/21 </a:t>
                      </a:r>
                      <a:endParaRPr lang="en-US" sz="2400" b="0">
                        <a:solidFill>
                          <a:schemeClr val="accent1">
                            <a:lumMod val="50000"/>
                          </a:schemeClr>
                        </a:solidFill>
                        <a:latin typeface="Arial" panose="020B0604020202020204" pitchFamily="34" charset="0"/>
                        <a:cs typeface="Arial" panose="020B0604020202020204" pitchFamily="34" charset="0"/>
                      </a:endParaRPr>
                    </a:p>
                  </a:txBody>
                  <a:tcPr>
                    <a:lnT w="28575" cap="flat" cmpd="sng" algn="ctr">
                      <a:solidFill>
                        <a:schemeClr val="accent1"/>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a:solidFill>
                            <a:schemeClr val="accent1">
                              <a:lumMod val="50000"/>
                            </a:schemeClr>
                          </a:solidFill>
                          <a:effectLst/>
                          <a:latin typeface="Arial" panose="020B0604020202020204" pitchFamily="34" charset="0"/>
                          <a:ea typeface="+mn-ea"/>
                          <a:cs typeface="Arial" panose="020B0604020202020204" pitchFamily="34" charset="0"/>
                        </a:rPr>
                        <a:t>American Rescue Plan </a:t>
                      </a:r>
                      <a:br>
                        <a:rPr lang="en-US" sz="2400" kern="1200">
                          <a:solidFill>
                            <a:schemeClr val="accent1">
                              <a:lumMod val="50000"/>
                            </a:schemeClr>
                          </a:solidFill>
                          <a:effectLst/>
                          <a:latin typeface="Arial" panose="020B0604020202020204" pitchFamily="34" charset="0"/>
                          <a:ea typeface="+mn-ea"/>
                          <a:cs typeface="Arial" panose="020B0604020202020204" pitchFamily="34" charset="0"/>
                        </a:rPr>
                      </a:br>
                      <a:r>
                        <a:rPr lang="en-US" sz="2400" kern="1200">
                          <a:solidFill>
                            <a:schemeClr val="accent1">
                              <a:lumMod val="50000"/>
                            </a:schemeClr>
                          </a:solidFill>
                          <a:effectLst/>
                          <a:latin typeface="Arial" panose="020B0604020202020204" pitchFamily="34" charset="0"/>
                          <a:ea typeface="+mn-ea"/>
                          <a:cs typeface="Arial" panose="020B0604020202020204" pitchFamily="34" charset="0"/>
                        </a:rPr>
                        <a:t>(</a:t>
                      </a:r>
                      <a:r>
                        <a:rPr lang="en-US" sz="2400" b="1" kern="1200">
                          <a:solidFill>
                            <a:schemeClr val="accent1">
                              <a:lumMod val="50000"/>
                            </a:schemeClr>
                          </a:solidFill>
                          <a:effectLst/>
                          <a:latin typeface="Arial" panose="020B0604020202020204" pitchFamily="34" charset="0"/>
                          <a:ea typeface="+mn-ea"/>
                          <a:cs typeface="Arial" panose="020B0604020202020204" pitchFamily="34" charset="0"/>
                        </a:rPr>
                        <a:t>ARP</a:t>
                      </a:r>
                      <a:r>
                        <a:rPr lang="en-US" sz="2400" kern="1200">
                          <a:solidFill>
                            <a:schemeClr val="accent1">
                              <a:lumMod val="50000"/>
                            </a:schemeClr>
                          </a:solidFill>
                          <a:effectLst/>
                          <a:latin typeface="Arial" panose="020B0604020202020204" pitchFamily="34" charset="0"/>
                          <a:ea typeface="+mn-ea"/>
                          <a:cs typeface="Arial" panose="020B0604020202020204" pitchFamily="34" charset="0"/>
                        </a:rPr>
                        <a:t>) Act</a:t>
                      </a:r>
                    </a:p>
                  </a:txBody>
                  <a:tcPr>
                    <a:lnT w="28575" cap="flat" cmpd="sng" algn="ctr">
                      <a:solidFill>
                        <a:schemeClr val="accent1"/>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kern="1200">
                          <a:solidFill>
                            <a:schemeClr val="accent1">
                              <a:lumMod val="50000"/>
                            </a:schemeClr>
                          </a:solidFill>
                          <a:effectLst/>
                          <a:latin typeface="Arial" panose="020B0604020202020204" pitchFamily="34" charset="0"/>
                          <a:ea typeface="+mn-ea"/>
                          <a:cs typeface="Arial" panose="020B0604020202020204" pitchFamily="34" charset="0"/>
                        </a:rPr>
                        <a:t>$122 billion in </a:t>
                      </a:r>
                      <a:br>
                        <a:rPr lang="en-US" sz="2400" kern="1200">
                          <a:solidFill>
                            <a:schemeClr val="accent1">
                              <a:lumMod val="50000"/>
                            </a:schemeClr>
                          </a:solidFill>
                          <a:effectLst/>
                          <a:latin typeface="Arial" panose="020B0604020202020204" pitchFamily="34" charset="0"/>
                          <a:ea typeface="+mn-ea"/>
                          <a:cs typeface="Arial" panose="020B0604020202020204" pitchFamily="34" charset="0"/>
                        </a:rPr>
                      </a:br>
                      <a:r>
                        <a:rPr lang="en-US" sz="2400" kern="1200">
                          <a:solidFill>
                            <a:schemeClr val="accent1">
                              <a:lumMod val="50000"/>
                            </a:schemeClr>
                          </a:solidFill>
                          <a:effectLst/>
                          <a:latin typeface="Arial" panose="020B0604020202020204" pitchFamily="34" charset="0"/>
                          <a:ea typeface="+mn-ea"/>
                          <a:cs typeface="Arial" panose="020B0604020202020204" pitchFamily="34" charset="0"/>
                        </a:rPr>
                        <a:t>ARP ESSER funds</a:t>
                      </a:r>
                    </a:p>
                  </a:txBody>
                  <a:tcPr>
                    <a:lnT w="28575" cap="flat" cmpd="sng" algn="ctr">
                      <a:solidFill>
                        <a:schemeClr val="accent1"/>
                      </a:solidFill>
                      <a:prstDash val="solid"/>
                      <a:round/>
                      <a:headEnd type="none" w="med" len="med"/>
                      <a:tailEnd type="none" w="med" len="med"/>
                    </a:lnT>
                    <a:lnB w="28575" cap="flat" cmpd="sng" algn="ctr">
                      <a:solidFill>
                        <a:schemeClr val="accent1">
                          <a:lumMod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550377921"/>
                  </a:ext>
                </a:extLst>
              </a:tr>
            </a:tbl>
          </a:graphicData>
        </a:graphic>
      </p:graphicFrame>
      <p:pic>
        <p:nvPicPr>
          <p:cNvPr id="11" name="Picture 10" descr="Graphical user interface, website&#10;&#10;Description automatically generated">
            <a:hlinkClick r:id="rId3"/>
            <a:extLst>
              <a:ext uri="{FF2B5EF4-FFF2-40B4-BE49-F238E27FC236}">
                <a16:creationId xmlns:a16="http://schemas.microsoft.com/office/drawing/2014/main" id="{4E31B435-9F70-1145-BDA6-B86DE75C4F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811098" y="1429265"/>
            <a:ext cx="3052780" cy="2514600"/>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C34DF994-45B9-0E41-ABDF-C13FD4E255F9}"/>
              </a:ext>
            </a:extLst>
          </p:cNvPr>
          <p:cNvSpPr txBox="1"/>
          <p:nvPr/>
        </p:nvSpPr>
        <p:spPr>
          <a:xfrm>
            <a:off x="8783388" y="4147223"/>
            <a:ext cx="3332942" cy="1631216"/>
          </a:xfrm>
          <a:prstGeom prst="rect">
            <a:avLst/>
          </a:prstGeom>
          <a:noFill/>
        </p:spPr>
        <p:txBody>
          <a:bodyPr wrap="square">
            <a:spAutoFit/>
          </a:bodyPr>
          <a:lstStyle/>
          <a:p>
            <a:r>
              <a:rPr lang="en-US" sz="2000" u="sng">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3"/>
              </a:rPr>
              <a:t>https://oese.ed.gov/offices/education-stabilization-fund/elementary-secondary-school-emergency-relief-fund/</a:t>
            </a:r>
            <a:endParaRPr 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1536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404967" y="181087"/>
            <a:ext cx="11360800" cy="3434800"/>
          </a:xfrm>
          <a:prstGeom prst="rect">
            <a:avLst/>
          </a:prstGeom>
        </p:spPr>
        <p:txBody>
          <a:bodyPr spcFirstLastPara="1" wrap="square" lIns="121900" tIns="121900" rIns="121900" bIns="121900" anchor="b" anchorCtr="0">
            <a:noAutofit/>
          </a:bodyPr>
          <a:lstStyle/>
          <a:p>
            <a:pPr>
              <a:buSzPts val="990"/>
            </a:pPr>
            <a:endParaRPr sz="6400" b="1">
              <a:latin typeface="Playfair Display Bold Roman"/>
              <a:ea typeface="Playfair Display Bold Roman"/>
              <a:cs typeface="Playfair Display Bold Roman"/>
              <a:sym typeface="Playfair Display"/>
            </a:endParaRPr>
          </a:p>
          <a:p>
            <a:pPr>
              <a:buSzPts val="990"/>
            </a:pPr>
            <a:endParaRPr sz="6400" b="1">
              <a:latin typeface="Playfair Display Bold Roman"/>
              <a:ea typeface="Playfair Display Bold Roman"/>
              <a:cs typeface="Playfair Display Bold Roman"/>
              <a:sym typeface="Playfair Display"/>
            </a:endParaRPr>
          </a:p>
          <a:p>
            <a:pPr>
              <a:buSzPts val="990"/>
            </a:pPr>
            <a:r>
              <a:rPr lang="en" sz="6400" b="1">
                <a:solidFill>
                  <a:srgbClr val="FF0000"/>
                </a:solidFill>
                <a:latin typeface="Playfair Display Bold Roman"/>
                <a:ea typeface="Playfair Display Bold Roman"/>
                <a:cs typeface="Playfair Display Bold Roman"/>
                <a:sym typeface="Playfair Display"/>
              </a:rPr>
              <a:t>Problem of Practice</a:t>
            </a:r>
            <a:endParaRPr sz="6400" b="1">
              <a:solidFill>
                <a:srgbClr val="FF0000"/>
              </a:solidFill>
              <a:latin typeface="Playfair Display Bold Roman"/>
              <a:ea typeface="Playfair Display Bold Roman"/>
              <a:cs typeface="Playfair Display Bold Roman"/>
              <a:sym typeface="Playfair Display"/>
            </a:endParaRPr>
          </a:p>
          <a:p>
            <a:pPr>
              <a:buSzPts val="990"/>
            </a:pPr>
            <a:endParaRPr sz="6400" b="1">
              <a:latin typeface="Playfair Display Bold Roman"/>
              <a:ea typeface="Playfair Display Bold Roman"/>
              <a:cs typeface="Playfair Display Bold Roman"/>
              <a:sym typeface="Playfair Display"/>
            </a:endParaRPr>
          </a:p>
          <a:p>
            <a:pPr>
              <a:buSzPts val="990"/>
            </a:pPr>
            <a:endParaRPr sz="6400" b="1">
              <a:latin typeface="Playfair Display Bold Roman"/>
              <a:ea typeface="Playfair Display Bold Roman"/>
              <a:cs typeface="Playfair Display Bold Roman"/>
              <a:sym typeface="Playfair Display"/>
            </a:endParaRPr>
          </a:p>
        </p:txBody>
      </p:sp>
      <p:sp>
        <p:nvSpPr>
          <p:cNvPr id="82" name="Google Shape;82;p16"/>
          <p:cNvSpPr txBox="1"/>
          <p:nvPr/>
        </p:nvSpPr>
        <p:spPr>
          <a:xfrm>
            <a:off x="404967" y="1539402"/>
            <a:ext cx="11360800" cy="718170"/>
          </a:xfrm>
          <a:prstGeom prst="rect">
            <a:avLst/>
          </a:prstGeom>
          <a:solidFill>
            <a:srgbClr val="4A86E8"/>
          </a:solidFill>
          <a:ln>
            <a:noFill/>
          </a:ln>
        </p:spPr>
        <p:txBody>
          <a:bodyPr spcFirstLastPara="1" wrap="square" lIns="121900" tIns="121900" rIns="121900" bIns="121900" anchor="t" anchorCtr="0">
            <a:spAutoFit/>
          </a:bodyPr>
          <a:lstStyle/>
          <a:p>
            <a:pPr algn="ctr" defTabSz="1219170">
              <a:buClr>
                <a:srgbClr val="000000"/>
              </a:buClr>
            </a:pPr>
            <a:r>
              <a:rPr lang="en" sz="3067" b="1" kern="0">
                <a:solidFill>
                  <a:srgbClr val="FFFFFF"/>
                </a:solidFill>
                <a:highlight>
                  <a:srgbClr val="000000"/>
                </a:highlight>
                <a:latin typeface="Playfair Display Bold Roman"/>
                <a:ea typeface="Playfair Display Bold Roman"/>
                <a:cs typeface="Playfair Display Bold Roman"/>
                <a:sym typeface="Playfair Display"/>
              </a:rPr>
              <a:t> How can we shift educator practice to improve student learning?  </a:t>
            </a:r>
            <a:endParaRPr sz="3067" b="1" kern="0">
              <a:solidFill>
                <a:srgbClr val="FFFFFF"/>
              </a:solidFill>
              <a:highlight>
                <a:srgbClr val="000000"/>
              </a:highlight>
              <a:latin typeface="Playfair Display Bold Roman"/>
              <a:ea typeface="Playfair Display Bold Roman"/>
              <a:cs typeface="Playfair Display Bold Roman"/>
              <a:sym typeface="Playfair Display"/>
            </a:endParaRPr>
          </a:p>
        </p:txBody>
      </p:sp>
      <p:pic>
        <p:nvPicPr>
          <p:cNvPr id="83" name="Google Shape;83;p16"/>
          <p:cNvPicPr preferRelativeResize="0"/>
          <p:nvPr/>
        </p:nvPicPr>
        <p:blipFill>
          <a:blip r:embed="rId3">
            <a:alphaModFix/>
          </a:blip>
          <a:stretch>
            <a:fillRect/>
          </a:stretch>
        </p:blipFill>
        <p:spPr>
          <a:xfrm>
            <a:off x="459001" y="114300"/>
            <a:ext cx="1095113" cy="1075933"/>
          </a:xfrm>
          <a:prstGeom prst="rect">
            <a:avLst/>
          </a:prstGeom>
          <a:noFill/>
          <a:ln>
            <a:noFill/>
          </a:ln>
        </p:spPr>
      </p:pic>
      <p:pic>
        <p:nvPicPr>
          <p:cNvPr id="84" name="Google Shape;84;p1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714625" y="2400242"/>
            <a:ext cx="6986588" cy="4028529"/>
          </a:xfrm>
          <a:prstGeom prst="rect">
            <a:avLst/>
          </a:prstGeom>
          <a:noFill/>
          <a:ln>
            <a:noFill/>
          </a:ln>
        </p:spPr>
      </p:pic>
      <p:sp>
        <p:nvSpPr>
          <p:cNvPr id="6" name="Slide Number Placeholder 3">
            <a:extLst>
              <a:ext uri="{FF2B5EF4-FFF2-40B4-BE49-F238E27FC236}">
                <a16:creationId xmlns:a16="http://schemas.microsoft.com/office/drawing/2014/main" id="{001F877E-B2E2-BF42-85CC-F439EA11D5F6}"/>
              </a:ext>
            </a:extLst>
          </p:cNvPr>
          <p:cNvSpPr txBox="1">
            <a:spLocks/>
          </p:cNvSpPr>
          <p:nvPr/>
        </p:nvSpPr>
        <p:spPr>
          <a:xfrm>
            <a:off x="9883203" y="6428772"/>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A441FA-EE28-A64F-92EE-8BADFCE467E3}" type="slidenum">
              <a:rPr lang="en-US" sz="1200" smtClean="0"/>
              <a:pPr algn="r"/>
              <a:t>30</a:t>
            </a:fld>
            <a:endParaRPr lang="en-US" sz="12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22" name="Rectangle 21">
            <a:extLst>
              <a:ext uri="{FF2B5EF4-FFF2-40B4-BE49-F238E27FC236}">
                <a16:creationId xmlns:a16="http://schemas.microsoft.com/office/drawing/2014/main" id="{03FA2926-291F-D148-ABE9-734BB44CC774}"/>
              </a:ext>
            </a:extLst>
          </p:cNvPr>
          <p:cNvSpPr/>
          <p:nvPr/>
        </p:nvSpPr>
        <p:spPr>
          <a:xfrm>
            <a:off x="1" y="4810066"/>
            <a:ext cx="5881034" cy="204793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3008AC2-0B7C-5C4A-B9DD-93285B7F88C8}"/>
              </a:ext>
            </a:extLst>
          </p:cNvPr>
          <p:cNvSpPr/>
          <p:nvPr/>
        </p:nvSpPr>
        <p:spPr>
          <a:xfrm>
            <a:off x="-12567" y="-17442"/>
            <a:ext cx="5881034" cy="82082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 name="Google Shape;89;p17"/>
          <p:cNvPicPr preferRelativeResize="0"/>
          <p:nvPr/>
        </p:nvPicPr>
        <p:blipFill>
          <a:blip r:embed="rId3">
            <a:alphaModFix/>
          </a:blip>
          <a:stretch>
            <a:fillRect/>
          </a:stretch>
        </p:blipFill>
        <p:spPr>
          <a:xfrm>
            <a:off x="7638034" y="528833"/>
            <a:ext cx="2989049" cy="1601800"/>
          </a:xfrm>
          <a:prstGeom prst="rect">
            <a:avLst/>
          </a:prstGeom>
          <a:noFill/>
          <a:ln>
            <a:noFill/>
          </a:ln>
        </p:spPr>
      </p:pic>
      <p:pic>
        <p:nvPicPr>
          <p:cNvPr id="90" name="Google Shape;90;p17"/>
          <p:cNvPicPr preferRelativeResize="0"/>
          <p:nvPr/>
        </p:nvPicPr>
        <p:blipFill>
          <a:blip r:embed="rId4">
            <a:alphaModFix/>
          </a:blip>
          <a:stretch>
            <a:fillRect/>
          </a:stretch>
        </p:blipFill>
        <p:spPr>
          <a:xfrm>
            <a:off x="7348300" y="5105500"/>
            <a:ext cx="3100267" cy="1627819"/>
          </a:xfrm>
          <a:prstGeom prst="rect">
            <a:avLst/>
          </a:prstGeom>
          <a:noFill/>
          <a:ln>
            <a:noFill/>
          </a:ln>
        </p:spPr>
      </p:pic>
      <p:pic>
        <p:nvPicPr>
          <p:cNvPr id="91" name="Google Shape;91;p17"/>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514117" y="3048909"/>
            <a:ext cx="3100267" cy="1498000"/>
          </a:xfrm>
          <a:prstGeom prst="rect">
            <a:avLst/>
          </a:prstGeom>
          <a:noFill/>
          <a:ln>
            <a:noFill/>
          </a:ln>
        </p:spPr>
      </p:pic>
      <p:pic>
        <p:nvPicPr>
          <p:cNvPr id="92" name="Google Shape;92;p17"/>
          <p:cNvPicPr preferRelativeResize="0"/>
          <p:nvPr/>
        </p:nvPicPr>
        <p:blipFill>
          <a:blip r:embed="rId6">
            <a:alphaModFix/>
          </a:blip>
          <a:stretch>
            <a:fillRect/>
          </a:stretch>
        </p:blipFill>
        <p:spPr>
          <a:xfrm>
            <a:off x="1964494" y="1432439"/>
            <a:ext cx="3100267" cy="1583417"/>
          </a:xfrm>
          <a:prstGeom prst="rect">
            <a:avLst/>
          </a:prstGeom>
          <a:noFill/>
          <a:ln>
            <a:noFill/>
          </a:ln>
        </p:spPr>
      </p:pic>
      <p:pic>
        <p:nvPicPr>
          <p:cNvPr id="93" name="Google Shape;93;p17"/>
          <p:cNvPicPr preferRelativeResize="0"/>
          <p:nvPr/>
        </p:nvPicPr>
        <p:blipFill>
          <a:blip r:embed="rId7">
            <a:alphaModFix/>
          </a:blip>
          <a:stretch>
            <a:fillRect/>
          </a:stretch>
        </p:blipFill>
        <p:spPr>
          <a:xfrm>
            <a:off x="6192449" y="3026717"/>
            <a:ext cx="3100267" cy="1598467"/>
          </a:xfrm>
          <a:prstGeom prst="rect">
            <a:avLst/>
          </a:prstGeom>
          <a:noFill/>
          <a:ln>
            <a:noFill/>
          </a:ln>
        </p:spPr>
      </p:pic>
      <p:pic>
        <p:nvPicPr>
          <p:cNvPr id="94" name="Google Shape;94;p17"/>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410734" y="2066959"/>
            <a:ext cx="1395117" cy="1498000"/>
          </a:xfrm>
          <a:prstGeom prst="rect">
            <a:avLst/>
          </a:prstGeom>
          <a:noFill/>
          <a:ln>
            <a:noFill/>
          </a:ln>
        </p:spPr>
      </p:pic>
      <p:pic>
        <p:nvPicPr>
          <p:cNvPr id="95" name="Google Shape;95;p17"/>
          <p:cNvPicPr preferRelativeResize="0"/>
          <p:nvPr/>
        </p:nvPicPr>
        <p:blipFill>
          <a:blip r:embed="rId9" cstate="screen">
            <a:alphaModFix/>
            <a:extLst>
              <a:ext uri="{28A0092B-C50C-407E-A947-70E740481C1C}">
                <a14:useLocalDpi xmlns:a14="http://schemas.microsoft.com/office/drawing/2010/main"/>
              </a:ext>
            </a:extLst>
          </a:blip>
          <a:stretch>
            <a:fillRect/>
          </a:stretch>
        </p:blipFill>
        <p:spPr>
          <a:xfrm>
            <a:off x="10525400" y="4902251"/>
            <a:ext cx="1598467" cy="1598467"/>
          </a:xfrm>
          <a:prstGeom prst="rect">
            <a:avLst/>
          </a:prstGeom>
          <a:noFill/>
          <a:ln>
            <a:noFill/>
          </a:ln>
        </p:spPr>
      </p:pic>
      <p:pic>
        <p:nvPicPr>
          <p:cNvPr id="96" name="Google Shape;96;p17"/>
          <p:cNvPicPr preferRelativeResize="0"/>
          <p:nvPr/>
        </p:nvPicPr>
        <p:blipFill>
          <a:blip r:embed="rId10" cstate="screen">
            <a:alphaModFix/>
            <a:extLst>
              <a:ext uri="{28A0092B-C50C-407E-A947-70E740481C1C}">
                <a14:useLocalDpi xmlns:a14="http://schemas.microsoft.com/office/drawing/2010/main"/>
              </a:ext>
            </a:extLst>
          </a:blip>
          <a:stretch>
            <a:fillRect/>
          </a:stretch>
        </p:blipFill>
        <p:spPr>
          <a:xfrm>
            <a:off x="10668583" y="152067"/>
            <a:ext cx="1515300" cy="1366135"/>
          </a:xfrm>
          <a:prstGeom prst="rect">
            <a:avLst/>
          </a:prstGeom>
          <a:noFill/>
          <a:ln>
            <a:noFill/>
          </a:ln>
        </p:spPr>
      </p:pic>
      <p:sp>
        <p:nvSpPr>
          <p:cNvPr id="98" name="Google Shape;98;p17"/>
          <p:cNvSpPr txBox="1"/>
          <p:nvPr/>
        </p:nvSpPr>
        <p:spPr>
          <a:xfrm>
            <a:off x="5509867" y="1995134"/>
            <a:ext cx="6002400" cy="820825"/>
          </a:xfrm>
          <a:prstGeom prst="rect">
            <a:avLst/>
          </a:prstGeom>
          <a:noFill/>
          <a:ln>
            <a:noFill/>
          </a:ln>
        </p:spPr>
        <p:txBody>
          <a:bodyPr spcFirstLastPara="1" wrap="square" lIns="121900" tIns="121900" rIns="121900" bIns="121900" anchor="t" anchorCtr="0">
            <a:spAutoFit/>
          </a:bodyPr>
          <a:lstStyle/>
          <a:p>
            <a:pPr defTabSz="1219170">
              <a:buClr>
                <a:srgbClr val="000000"/>
              </a:buClr>
            </a:pPr>
            <a:endParaRPr sz="1867" kern="0">
              <a:solidFill>
                <a:srgbClr val="000000"/>
              </a:solidFill>
              <a:latin typeface="Playfair Display Regular Roman"/>
              <a:ea typeface="Playfair Display Regular Roman"/>
              <a:cs typeface="Playfair Display Regular Roman"/>
              <a:sym typeface="Playfair Display"/>
            </a:endParaRPr>
          </a:p>
          <a:p>
            <a:pPr defTabSz="1219170">
              <a:buClr>
                <a:srgbClr val="000000"/>
              </a:buClr>
            </a:pPr>
            <a:endParaRPr sz="1867" kern="0">
              <a:solidFill>
                <a:srgbClr val="000000"/>
              </a:solidFill>
              <a:latin typeface="Playfair Display Regular Roman"/>
              <a:ea typeface="Playfair Display Regular Roman"/>
              <a:cs typeface="Playfair Display Regular Roman"/>
              <a:sym typeface="Playfair Display"/>
            </a:endParaRPr>
          </a:p>
        </p:txBody>
      </p:sp>
      <p:sp>
        <p:nvSpPr>
          <p:cNvPr id="99" name="Google Shape;99;p17"/>
          <p:cNvSpPr txBox="1"/>
          <p:nvPr/>
        </p:nvSpPr>
        <p:spPr>
          <a:xfrm>
            <a:off x="-92533" y="-6484"/>
            <a:ext cx="5539600" cy="1087501"/>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3600" b="1" kern="0">
                <a:solidFill>
                  <a:srgbClr val="FF0000"/>
                </a:solidFill>
                <a:latin typeface="Playfair Display Bold Roman"/>
                <a:ea typeface="Playfair Display Bold Roman"/>
                <a:cs typeface="Playfair Display Bold Roman"/>
                <a:sym typeface="Playfair Display"/>
              </a:rPr>
              <a:t>Travel Grant Site Visits</a:t>
            </a:r>
            <a:endParaRPr sz="3600" b="1" kern="0">
              <a:solidFill>
                <a:srgbClr val="FF0000"/>
              </a:solidFill>
              <a:latin typeface="Playfair Display Bold Roman"/>
              <a:ea typeface="Playfair Display Bold Roman"/>
              <a:cs typeface="Playfair Display Bold Roman"/>
              <a:sym typeface="Playfair Display"/>
            </a:endParaRPr>
          </a:p>
          <a:p>
            <a:pPr defTabSz="1219170">
              <a:buClr>
                <a:srgbClr val="000000"/>
              </a:buClr>
            </a:pPr>
            <a:endParaRPr sz="1867" kern="0">
              <a:solidFill>
                <a:srgbClr val="000000"/>
              </a:solidFill>
              <a:latin typeface="Playfair Display Regular Roman"/>
              <a:ea typeface="Playfair Display Regular Roman"/>
              <a:cs typeface="Playfair Display Regular Roman"/>
              <a:sym typeface="Playfair Display"/>
            </a:endParaRPr>
          </a:p>
        </p:txBody>
      </p:sp>
      <p:pic>
        <p:nvPicPr>
          <p:cNvPr id="101" name="Google Shape;101;p17"/>
          <p:cNvPicPr preferRelativeResize="0"/>
          <p:nvPr/>
        </p:nvPicPr>
        <p:blipFill>
          <a:blip r:embed="rId11" cstate="screen">
            <a:alphaModFix/>
            <a:extLst>
              <a:ext uri="{28A0092B-C50C-407E-A947-70E740481C1C}">
                <a14:useLocalDpi xmlns:a14="http://schemas.microsoft.com/office/drawing/2010/main"/>
              </a:ext>
            </a:extLst>
          </a:blip>
          <a:stretch>
            <a:fillRect/>
          </a:stretch>
        </p:blipFill>
        <p:spPr>
          <a:xfrm>
            <a:off x="5881034" y="-3014"/>
            <a:ext cx="1731865" cy="2546531"/>
          </a:xfrm>
          <a:prstGeom prst="rect">
            <a:avLst/>
          </a:prstGeom>
          <a:noFill/>
          <a:ln>
            <a:noFill/>
          </a:ln>
        </p:spPr>
      </p:pic>
      <p:pic>
        <p:nvPicPr>
          <p:cNvPr id="102" name="Google Shape;102;p17"/>
          <p:cNvPicPr preferRelativeResize="0"/>
          <p:nvPr/>
        </p:nvPicPr>
        <p:blipFill>
          <a:blip r:embed="rId12" cstate="screen">
            <a:alphaModFix/>
            <a:extLst>
              <a:ext uri="{28A0092B-C50C-407E-A947-70E740481C1C}">
                <a14:useLocalDpi xmlns:a14="http://schemas.microsoft.com/office/drawing/2010/main"/>
              </a:ext>
            </a:extLst>
          </a:blip>
          <a:stretch>
            <a:fillRect/>
          </a:stretch>
        </p:blipFill>
        <p:spPr>
          <a:xfrm>
            <a:off x="5881034" y="4810067"/>
            <a:ext cx="1395101" cy="2047932"/>
          </a:xfrm>
          <a:prstGeom prst="rect">
            <a:avLst/>
          </a:prstGeom>
          <a:noFill/>
          <a:ln>
            <a:noFill/>
          </a:ln>
        </p:spPr>
      </p:pic>
      <p:pic>
        <p:nvPicPr>
          <p:cNvPr id="103" name="Google Shape;103;p17"/>
          <p:cNvPicPr preferRelativeResize="0"/>
          <p:nvPr/>
        </p:nvPicPr>
        <p:blipFill>
          <a:blip r:embed="rId13" cstate="screen">
            <a:alphaModFix/>
            <a:extLst>
              <a:ext uri="{28A0092B-C50C-407E-A947-70E740481C1C}">
                <a14:useLocalDpi xmlns:a14="http://schemas.microsoft.com/office/drawing/2010/main"/>
              </a:ext>
            </a:extLst>
          </a:blip>
          <a:stretch>
            <a:fillRect/>
          </a:stretch>
        </p:blipFill>
        <p:spPr>
          <a:xfrm flipH="1">
            <a:off x="9403466" y="2762134"/>
            <a:ext cx="2383783" cy="2047933"/>
          </a:xfrm>
          <a:prstGeom prst="rect">
            <a:avLst/>
          </a:prstGeom>
          <a:noFill/>
          <a:ln>
            <a:noFill/>
          </a:ln>
        </p:spPr>
      </p:pic>
      <p:pic>
        <p:nvPicPr>
          <p:cNvPr id="104" name="Google Shape;104;p17"/>
          <p:cNvPicPr preferRelativeResize="0"/>
          <p:nvPr/>
        </p:nvPicPr>
        <p:blipFill>
          <a:blip r:embed="rId14">
            <a:alphaModFix/>
          </a:blip>
          <a:stretch>
            <a:fillRect/>
          </a:stretch>
        </p:blipFill>
        <p:spPr>
          <a:xfrm>
            <a:off x="1" y="3631064"/>
            <a:ext cx="2383767" cy="1184551"/>
          </a:xfrm>
          <a:prstGeom prst="rect">
            <a:avLst/>
          </a:prstGeom>
          <a:noFill/>
          <a:ln>
            <a:noFill/>
          </a:ln>
        </p:spPr>
      </p:pic>
      <p:sp>
        <p:nvSpPr>
          <p:cNvPr id="105" name="Google Shape;105;p17"/>
          <p:cNvSpPr txBox="1"/>
          <p:nvPr/>
        </p:nvSpPr>
        <p:spPr>
          <a:xfrm>
            <a:off x="50645" y="4798114"/>
            <a:ext cx="5673600" cy="677068"/>
          </a:xfrm>
          <a:prstGeom prst="rect">
            <a:avLst/>
          </a:prstGeom>
          <a:noFill/>
          <a:ln>
            <a:noFill/>
          </a:ln>
        </p:spPr>
        <p:txBody>
          <a:bodyPr spcFirstLastPara="1" wrap="square" lIns="121900" tIns="121900" rIns="121900" bIns="121900" anchor="t" anchorCtr="0">
            <a:spAutoFit/>
          </a:bodyPr>
          <a:lstStyle/>
          <a:p>
            <a:pPr algn="ctr" defTabSz="1219170">
              <a:buClr>
                <a:srgbClr val="000000"/>
              </a:buClr>
            </a:pPr>
            <a:r>
              <a:rPr lang="en" sz="2800" b="1" kern="0">
                <a:solidFill>
                  <a:srgbClr val="FF0000"/>
                </a:solidFill>
                <a:latin typeface="Playfair Display Bold Roman"/>
                <a:ea typeface="Playfair Display Bold Roman"/>
                <a:cs typeface="Playfair Display Bold Roman"/>
                <a:sym typeface="Playfair Display"/>
              </a:rPr>
              <a:t>Moved from 87%–96% in 2 years!</a:t>
            </a:r>
            <a:endParaRPr sz="2800" b="1" kern="0">
              <a:solidFill>
                <a:srgbClr val="FF0000"/>
              </a:solidFill>
              <a:latin typeface="Playfair Display Bold Roman"/>
              <a:ea typeface="Playfair Display Bold Roman"/>
              <a:cs typeface="Playfair Display Bold Roman"/>
              <a:sym typeface="Playfair Display"/>
            </a:endParaRPr>
          </a:p>
        </p:txBody>
      </p:sp>
      <p:pic>
        <p:nvPicPr>
          <p:cNvPr id="106" name="Google Shape;106;p17"/>
          <p:cNvPicPr preferRelativeResize="0"/>
          <p:nvPr/>
        </p:nvPicPr>
        <p:blipFill>
          <a:blip r:embed="rId15">
            <a:alphaModFix/>
          </a:blip>
          <a:stretch>
            <a:fillRect/>
          </a:stretch>
        </p:blipFill>
        <p:spPr>
          <a:xfrm>
            <a:off x="366286" y="683422"/>
            <a:ext cx="1095113" cy="1075933"/>
          </a:xfrm>
          <a:prstGeom prst="rect">
            <a:avLst/>
          </a:prstGeom>
          <a:noFill/>
          <a:ln>
            <a:noFill/>
          </a:ln>
        </p:spPr>
      </p:pic>
      <p:sp>
        <p:nvSpPr>
          <p:cNvPr id="20" name="Slide Number Placeholder 3">
            <a:extLst>
              <a:ext uri="{FF2B5EF4-FFF2-40B4-BE49-F238E27FC236}">
                <a16:creationId xmlns:a16="http://schemas.microsoft.com/office/drawing/2014/main" id="{651938C2-BAC4-FE43-9272-3FA9A0168766}"/>
              </a:ext>
            </a:extLst>
          </p:cNvPr>
          <p:cNvSpPr txBox="1">
            <a:spLocks/>
          </p:cNvSpPr>
          <p:nvPr/>
        </p:nvSpPr>
        <p:spPr>
          <a:xfrm>
            <a:off x="9883203" y="6428772"/>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A441FA-EE28-A64F-92EE-8BADFCE467E3}" type="slidenum">
              <a:rPr lang="en-US" sz="1200" smtClean="0"/>
              <a:pPr algn="r"/>
              <a:t>31</a:t>
            </a:fld>
            <a:endParaRPr lang="en-US" sz="1200" dirty="0"/>
          </a:p>
        </p:txBody>
      </p:sp>
      <p:pic>
        <p:nvPicPr>
          <p:cNvPr id="97" name="Google Shape;97;p17"/>
          <p:cNvPicPr preferRelativeResize="0"/>
          <p:nvPr/>
        </p:nvPicPr>
        <p:blipFill>
          <a:blip r:embed="rId16">
            <a:alphaModFix/>
          </a:blip>
          <a:stretch>
            <a:fillRect/>
          </a:stretch>
        </p:blipFill>
        <p:spPr>
          <a:xfrm>
            <a:off x="856690" y="5405354"/>
            <a:ext cx="4035744" cy="1264533"/>
          </a:xfrm>
          <a:prstGeom prst="rect">
            <a:avLst/>
          </a:prstGeom>
          <a:noFill/>
          <a:ln>
            <a:noFill/>
          </a:ln>
        </p:spPr>
      </p:pic>
      <p:sp>
        <p:nvSpPr>
          <p:cNvPr id="4" name="Rectangle 3">
            <a:extLst>
              <a:ext uri="{FF2B5EF4-FFF2-40B4-BE49-F238E27FC236}">
                <a16:creationId xmlns:a16="http://schemas.microsoft.com/office/drawing/2014/main" id="{E7190887-D90E-E647-8749-6A3E20995C9E}"/>
              </a:ext>
            </a:extLst>
          </p:cNvPr>
          <p:cNvSpPr/>
          <p:nvPr/>
        </p:nvSpPr>
        <p:spPr>
          <a:xfrm>
            <a:off x="5881034" y="2542634"/>
            <a:ext cx="6310966" cy="1273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17CB253-E217-0047-8E11-5DA4A882F590}"/>
              </a:ext>
            </a:extLst>
          </p:cNvPr>
          <p:cNvSpPr/>
          <p:nvPr/>
        </p:nvSpPr>
        <p:spPr>
          <a:xfrm>
            <a:off x="5796330" y="-17442"/>
            <a:ext cx="113280" cy="68754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8"/>
          <p:cNvSpPr txBox="1">
            <a:spLocks noGrp="1"/>
          </p:cNvSpPr>
          <p:nvPr>
            <p:ph type="title"/>
          </p:nvPr>
        </p:nvSpPr>
        <p:spPr>
          <a:xfrm>
            <a:off x="415600" y="1502568"/>
            <a:ext cx="11360800" cy="763600"/>
          </a:xfrm>
          <a:prstGeom prst="rect">
            <a:avLst/>
          </a:prstGeom>
        </p:spPr>
        <p:txBody>
          <a:bodyPr spcFirstLastPara="1" wrap="square" lIns="121900" tIns="121900" rIns="121900" bIns="121900" anchor="t" anchorCtr="0">
            <a:noAutofit/>
          </a:bodyPr>
          <a:lstStyle/>
          <a:p>
            <a:pPr>
              <a:buSzPts val="990"/>
            </a:pPr>
            <a:r>
              <a:rPr lang="en" sz="5333" b="1">
                <a:solidFill>
                  <a:srgbClr val="FF0000"/>
                </a:solidFill>
                <a:latin typeface="Playfair Display Bold Roman"/>
                <a:ea typeface="Playfair Display Bold Roman"/>
                <a:cs typeface="Playfair Display Bold Roman"/>
                <a:sym typeface="Playfair Display"/>
              </a:rPr>
              <a:t>ESSR Funds Focus</a:t>
            </a:r>
            <a:endParaRPr sz="5333" b="1">
              <a:solidFill>
                <a:srgbClr val="FF0000"/>
              </a:solidFill>
              <a:latin typeface="Playfair Display Bold Roman"/>
              <a:ea typeface="Playfair Display Bold Roman"/>
              <a:cs typeface="Playfair Display Bold Roman"/>
              <a:sym typeface="Playfair Display"/>
            </a:endParaRPr>
          </a:p>
        </p:txBody>
      </p:sp>
      <p:sp>
        <p:nvSpPr>
          <p:cNvPr id="112" name="Google Shape;112;p18"/>
          <p:cNvSpPr txBox="1">
            <a:spLocks noGrp="1"/>
          </p:cNvSpPr>
          <p:nvPr>
            <p:ph type="body" idx="1"/>
          </p:nvPr>
        </p:nvSpPr>
        <p:spPr>
          <a:xfrm>
            <a:off x="787056" y="2785517"/>
            <a:ext cx="10617888" cy="2901830"/>
          </a:xfrm>
          <a:prstGeom prst="rect">
            <a:avLst/>
          </a:prstGeom>
          <a:ln w="19050" cap="flat" cmpd="sng">
            <a:solidFill>
              <a:schemeClr val="accent2"/>
            </a:solidFill>
            <a:prstDash val="solid"/>
            <a:round/>
            <a:headEnd type="none" w="sm" len="sm"/>
            <a:tailEnd type="none" w="sm" len="sm"/>
          </a:ln>
        </p:spPr>
        <p:txBody>
          <a:bodyPr spcFirstLastPara="1" wrap="square" lIns="121900" tIns="121900" rIns="121900" bIns="121900" anchor="t" anchorCtr="0">
            <a:noAutofit/>
          </a:bodyPr>
          <a:lstStyle/>
          <a:p>
            <a:pPr indent="-526614">
              <a:lnSpc>
                <a:spcPct val="150000"/>
              </a:lnSpc>
              <a:buSzPts val="2620"/>
              <a:buFont typeface="Playfair Display"/>
              <a:buChar char="●"/>
            </a:pPr>
            <a:r>
              <a:rPr lang="en" sz="3493" b="1">
                <a:latin typeface="Playfair Display Bold Roman"/>
                <a:ea typeface="Playfair Display Bold Roman"/>
                <a:cs typeface="Playfair Display Bold Roman"/>
                <a:sym typeface="Playfair Display"/>
              </a:rPr>
              <a:t>District Professional Development Plan</a:t>
            </a:r>
            <a:endParaRPr sz="3493" b="1">
              <a:latin typeface="Playfair Display Bold Roman"/>
              <a:ea typeface="Playfair Display Bold Roman"/>
              <a:cs typeface="Playfair Display Bold Roman"/>
              <a:sym typeface="Playfair Display"/>
            </a:endParaRPr>
          </a:p>
          <a:p>
            <a:pPr indent="-526614">
              <a:lnSpc>
                <a:spcPct val="150000"/>
              </a:lnSpc>
              <a:buSzPts val="2620"/>
              <a:buFont typeface="Playfair Display"/>
              <a:buChar char="●"/>
            </a:pPr>
            <a:r>
              <a:rPr lang="en" sz="3493" b="1">
                <a:latin typeface="Playfair Display Bold Roman"/>
                <a:ea typeface="Playfair Display Bold Roman"/>
                <a:cs typeface="Playfair Display Bold Roman"/>
                <a:sym typeface="Playfair Display"/>
              </a:rPr>
              <a:t>Mentoring Academic Instructional Coaches</a:t>
            </a:r>
            <a:endParaRPr sz="3493" b="1">
              <a:latin typeface="Playfair Display Bold Roman"/>
              <a:ea typeface="Playfair Display Bold Roman"/>
              <a:cs typeface="Playfair Display Bold Roman"/>
              <a:sym typeface="Playfair Display"/>
            </a:endParaRPr>
          </a:p>
          <a:p>
            <a:pPr indent="-526614">
              <a:lnSpc>
                <a:spcPct val="150000"/>
              </a:lnSpc>
              <a:buSzPts val="2620"/>
              <a:buFont typeface="Playfair Display"/>
              <a:buChar char="●"/>
            </a:pPr>
            <a:r>
              <a:rPr lang="en" sz="3493" b="1">
                <a:latin typeface="Playfair Display Bold Roman"/>
                <a:ea typeface="Playfair Display Bold Roman"/>
                <a:cs typeface="Playfair Display Bold Roman"/>
                <a:sym typeface="Playfair Display"/>
              </a:rPr>
              <a:t>Teacher Leadership Mentoring Program Expansion</a:t>
            </a:r>
            <a:endParaRPr sz="3493" b="1">
              <a:latin typeface="Playfair Display Bold Roman"/>
              <a:ea typeface="Playfair Display Bold Roman"/>
              <a:cs typeface="Playfair Display Bold Roman"/>
              <a:sym typeface="Playfair Display"/>
            </a:endParaRPr>
          </a:p>
          <a:p>
            <a:pPr marL="0" indent="0">
              <a:lnSpc>
                <a:spcPct val="95000"/>
              </a:lnSpc>
              <a:spcBef>
                <a:spcPts val="1600"/>
              </a:spcBef>
              <a:buSzPts val="770"/>
              <a:buNone/>
            </a:pPr>
            <a:endParaRPr sz="3867" b="1">
              <a:latin typeface="Playfair Display Bold Roman"/>
              <a:ea typeface="Playfair Display Bold Roman"/>
              <a:cs typeface="Playfair Display Bold Roman"/>
              <a:sym typeface="Playfair Display"/>
            </a:endParaRPr>
          </a:p>
          <a:p>
            <a:pPr marL="0" indent="0">
              <a:lnSpc>
                <a:spcPct val="95000"/>
              </a:lnSpc>
              <a:spcBef>
                <a:spcPts val="1600"/>
              </a:spcBef>
              <a:spcAft>
                <a:spcPts val="1600"/>
              </a:spcAft>
              <a:buSzPts val="770"/>
              <a:buNone/>
            </a:pPr>
            <a:endParaRPr sz="1307"/>
          </a:p>
        </p:txBody>
      </p:sp>
      <p:pic>
        <p:nvPicPr>
          <p:cNvPr id="113" name="Google Shape;113;p18"/>
          <p:cNvPicPr preferRelativeResize="0"/>
          <p:nvPr/>
        </p:nvPicPr>
        <p:blipFill>
          <a:blip r:embed="rId3">
            <a:alphaModFix/>
          </a:blip>
          <a:stretch>
            <a:fillRect/>
          </a:stretch>
        </p:blipFill>
        <p:spPr>
          <a:xfrm>
            <a:off x="459001" y="114300"/>
            <a:ext cx="1095113" cy="1075933"/>
          </a:xfrm>
          <a:prstGeom prst="rect">
            <a:avLst/>
          </a:prstGeom>
          <a:noFill/>
          <a:ln>
            <a:noFill/>
          </a:ln>
        </p:spPr>
      </p:pic>
      <p:sp>
        <p:nvSpPr>
          <p:cNvPr id="5" name="Slide Number Placeholder 3">
            <a:extLst>
              <a:ext uri="{FF2B5EF4-FFF2-40B4-BE49-F238E27FC236}">
                <a16:creationId xmlns:a16="http://schemas.microsoft.com/office/drawing/2014/main" id="{E7D68D19-3AAA-014F-8F29-97B8E9719D1C}"/>
              </a:ext>
            </a:extLst>
          </p:cNvPr>
          <p:cNvSpPr txBox="1">
            <a:spLocks/>
          </p:cNvSpPr>
          <p:nvPr/>
        </p:nvSpPr>
        <p:spPr>
          <a:xfrm>
            <a:off x="9883203" y="6428772"/>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A441FA-EE28-A64F-92EE-8BADFCE467E3}" type="slidenum">
              <a:rPr lang="en-US" sz="1200" smtClean="0"/>
              <a:pPr algn="r"/>
              <a:t>32</a:t>
            </a:fld>
            <a:endParaRPr lang="en-US" sz="12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9"/>
          <p:cNvSpPr txBox="1">
            <a:spLocks noGrp="1"/>
          </p:cNvSpPr>
          <p:nvPr>
            <p:ph type="title"/>
          </p:nvPr>
        </p:nvSpPr>
        <p:spPr>
          <a:xfrm>
            <a:off x="415600" y="2739212"/>
            <a:ext cx="11360800" cy="1122400"/>
          </a:xfrm>
          <a:prstGeom prst="rect">
            <a:avLst/>
          </a:prstGeom>
        </p:spPr>
        <p:txBody>
          <a:bodyPr spcFirstLastPara="1" wrap="square" lIns="121900" tIns="121900" rIns="121900" bIns="121900" anchor="ctr" anchorCtr="0">
            <a:noAutofit/>
          </a:bodyPr>
          <a:lstStyle/>
          <a:p>
            <a:r>
              <a:rPr lang="en" sz="7066" b="1">
                <a:solidFill>
                  <a:srgbClr val="FF0000"/>
                </a:solidFill>
                <a:latin typeface="Playfair Display Bold Roman"/>
                <a:ea typeface="Playfair Display Bold Roman"/>
                <a:cs typeface="Playfair Display Bold Roman"/>
                <a:sym typeface="Playfair Display"/>
              </a:rPr>
              <a:t>Investment in Future State</a:t>
            </a:r>
            <a:endParaRPr sz="7066" b="1">
              <a:solidFill>
                <a:srgbClr val="FF0000"/>
              </a:solidFill>
              <a:latin typeface="Playfair Display Bold Roman"/>
              <a:ea typeface="Playfair Display Bold Roman"/>
              <a:cs typeface="Playfair Display Bold Roman"/>
              <a:sym typeface="Playfair Display"/>
            </a:endParaRPr>
          </a:p>
        </p:txBody>
      </p:sp>
      <p:pic>
        <p:nvPicPr>
          <p:cNvPr id="119" name="Google Shape;119;p19"/>
          <p:cNvPicPr preferRelativeResize="0"/>
          <p:nvPr/>
        </p:nvPicPr>
        <p:blipFill>
          <a:blip r:embed="rId3">
            <a:alphaModFix/>
          </a:blip>
          <a:stretch>
            <a:fillRect/>
          </a:stretch>
        </p:blipFill>
        <p:spPr>
          <a:xfrm>
            <a:off x="459001" y="114300"/>
            <a:ext cx="1095113" cy="1075933"/>
          </a:xfrm>
          <a:prstGeom prst="rect">
            <a:avLst/>
          </a:prstGeom>
          <a:noFill/>
          <a:ln>
            <a:noFill/>
          </a:ln>
        </p:spPr>
      </p:pic>
      <p:sp>
        <p:nvSpPr>
          <p:cNvPr id="4" name="Slide Number Placeholder 3">
            <a:extLst>
              <a:ext uri="{FF2B5EF4-FFF2-40B4-BE49-F238E27FC236}">
                <a16:creationId xmlns:a16="http://schemas.microsoft.com/office/drawing/2014/main" id="{219BFB7F-353C-DB47-A09F-141FA777A170}"/>
              </a:ext>
            </a:extLst>
          </p:cNvPr>
          <p:cNvSpPr txBox="1">
            <a:spLocks/>
          </p:cNvSpPr>
          <p:nvPr/>
        </p:nvSpPr>
        <p:spPr>
          <a:xfrm>
            <a:off x="9883203" y="6428772"/>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A441FA-EE28-A64F-92EE-8BADFCE467E3}" type="slidenum">
              <a:rPr lang="en-US" sz="1200" smtClean="0"/>
              <a:pPr algn="r"/>
              <a:t>33</a:t>
            </a:fld>
            <a:endParaRPr lang="en-US" sz="12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346400" y="811725"/>
            <a:ext cx="12005200" cy="1781200"/>
          </a:xfrm>
          <a:prstGeom prst="rect">
            <a:avLst/>
          </a:prstGeom>
        </p:spPr>
        <p:txBody>
          <a:bodyPr spcFirstLastPara="1" wrap="square" lIns="121900" tIns="121900" rIns="121900" bIns="121900" anchor="b" anchorCtr="0">
            <a:normAutofit fontScale="90000"/>
          </a:bodyPr>
          <a:lstStyle/>
          <a:p>
            <a:pPr algn="l"/>
            <a:r>
              <a:rPr lang="en" sz="5333" b="1">
                <a:solidFill>
                  <a:srgbClr val="FF0000"/>
                </a:solidFill>
                <a:latin typeface="Playfair Display Bold Roman"/>
                <a:ea typeface="Playfair Display Bold Roman"/>
                <a:cs typeface="Playfair Display Bold Roman"/>
                <a:sym typeface="Playfair Display"/>
              </a:rPr>
              <a:t>Resources</a:t>
            </a:r>
            <a:endParaRPr sz="5333" b="1">
              <a:solidFill>
                <a:srgbClr val="FF0000"/>
              </a:solidFill>
              <a:latin typeface="Playfair Display Bold Roman"/>
              <a:ea typeface="Playfair Display Bold Roman"/>
              <a:cs typeface="Playfair Display Bold Roman"/>
              <a:sym typeface="Playfair Display"/>
            </a:endParaRPr>
          </a:p>
          <a:p>
            <a:pPr algn="l"/>
            <a:r>
              <a:rPr lang="en" sz="5333" b="1">
                <a:solidFill>
                  <a:srgbClr val="FF0000"/>
                </a:solidFill>
                <a:latin typeface="Playfair Display Bold Roman"/>
                <a:ea typeface="Playfair Display Bold Roman"/>
                <a:cs typeface="Playfair Display Bold Roman"/>
                <a:sym typeface="Playfair Display"/>
              </a:rPr>
              <a:t>Retaining &amp; Supporting New Teachers</a:t>
            </a:r>
            <a:endParaRPr sz="5333" b="1">
              <a:solidFill>
                <a:srgbClr val="FF0000"/>
              </a:solidFill>
              <a:latin typeface="Playfair Display Bold Roman"/>
              <a:ea typeface="Playfair Display Bold Roman"/>
              <a:cs typeface="Playfair Display Bold Roman"/>
              <a:sym typeface="Playfair Display"/>
            </a:endParaRPr>
          </a:p>
        </p:txBody>
      </p:sp>
      <p:sp>
        <p:nvSpPr>
          <p:cNvPr id="125" name="Google Shape;125;p20"/>
          <p:cNvSpPr txBox="1">
            <a:spLocks noGrp="1"/>
          </p:cNvSpPr>
          <p:nvPr>
            <p:ph type="body" idx="1"/>
          </p:nvPr>
        </p:nvSpPr>
        <p:spPr>
          <a:xfrm>
            <a:off x="2442915" y="2478313"/>
            <a:ext cx="8468988" cy="3950459"/>
          </a:xfrm>
          <a:prstGeom prst="rect">
            <a:avLst/>
          </a:prstGeom>
        </p:spPr>
        <p:txBody>
          <a:bodyPr spcFirstLastPara="1" wrap="square" lIns="121900" tIns="121900" rIns="121900" bIns="121900" anchor="t" anchorCtr="0">
            <a:noAutofit/>
          </a:bodyPr>
          <a:lstStyle/>
          <a:p>
            <a:pPr indent="-507987" algn="l">
              <a:lnSpc>
                <a:spcPct val="100000"/>
              </a:lnSpc>
              <a:buClr>
                <a:srgbClr val="212529"/>
              </a:buClr>
              <a:buSzPts val="2400"/>
              <a:buFont typeface="Playfair Display"/>
              <a:buChar char="●"/>
            </a:pPr>
            <a:r>
              <a:rPr lang="en" sz="3200" u="sng">
                <a:solidFill>
                  <a:srgbClr val="212529"/>
                </a:solidFill>
                <a:latin typeface="Playfair Display Regular Roman"/>
                <a:ea typeface="Playfair Display Regular Roman"/>
                <a:cs typeface="Playfair Display Regular Roman"/>
                <a:sym typeface="Playfair Display"/>
                <a:hlinkClick r:id="rId3">
                  <a:extLst>
                    <a:ext uri="{A12FA001-AC4F-418D-AE19-62706E023703}">
                      <ahyp:hlinkClr xmlns:ahyp="http://schemas.microsoft.com/office/drawing/2018/hyperlinkcolor" val="tx"/>
                    </a:ext>
                  </a:extLst>
                </a:hlinkClick>
              </a:rPr>
              <a:t>New Teacher Onboarding</a:t>
            </a:r>
            <a:endParaRPr sz="3200">
              <a:solidFill>
                <a:srgbClr val="212529"/>
              </a:solidFill>
              <a:latin typeface="Playfair Display Regular Roman"/>
              <a:ea typeface="Playfair Display Regular Roman"/>
              <a:cs typeface="Playfair Display Regular Roman"/>
              <a:sym typeface="Playfair Display"/>
            </a:endParaRPr>
          </a:p>
          <a:p>
            <a:pPr indent="-507987" algn="l">
              <a:lnSpc>
                <a:spcPct val="100000"/>
              </a:lnSpc>
              <a:buClr>
                <a:srgbClr val="212529"/>
              </a:buClr>
              <a:buSzPts val="2400"/>
              <a:buFont typeface="Playfair Display"/>
              <a:buChar char="●"/>
            </a:pPr>
            <a:r>
              <a:rPr lang="en" sz="3200" u="sng">
                <a:solidFill>
                  <a:srgbClr val="212529"/>
                </a:solidFill>
                <a:latin typeface="Playfair Display Regular Roman"/>
                <a:ea typeface="Playfair Display Regular Roman"/>
                <a:cs typeface="Playfair Display Regular Roman"/>
                <a:sym typeface="Playfair Display"/>
                <a:hlinkClick r:id="rId4">
                  <a:extLst>
                    <a:ext uri="{A12FA001-AC4F-418D-AE19-62706E023703}">
                      <ahyp:hlinkClr xmlns:ahyp="http://schemas.microsoft.com/office/drawing/2018/hyperlinkcolor" val="tx"/>
                    </a:ext>
                  </a:extLst>
                </a:hlinkClick>
              </a:rPr>
              <a:t>New Teacher Induction</a:t>
            </a:r>
            <a:endParaRPr sz="3200">
              <a:solidFill>
                <a:srgbClr val="212529"/>
              </a:solidFill>
              <a:latin typeface="Playfair Display Regular Roman"/>
              <a:ea typeface="Playfair Display Regular Roman"/>
              <a:cs typeface="Playfair Display Regular Roman"/>
              <a:sym typeface="Playfair Display"/>
            </a:endParaRPr>
          </a:p>
          <a:p>
            <a:pPr indent="-507987" algn="l">
              <a:lnSpc>
                <a:spcPct val="100000"/>
              </a:lnSpc>
              <a:buClr>
                <a:srgbClr val="212529"/>
              </a:buClr>
              <a:buSzPts val="2400"/>
              <a:buFont typeface="Playfair Display"/>
              <a:buChar char="●"/>
            </a:pPr>
            <a:r>
              <a:rPr lang="en" sz="3200" u="sng">
                <a:solidFill>
                  <a:srgbClr val="212529"/>
                </a:solidFill>
                <a:latin typeface="Playfair Display Regular Roman"/>
                <a:ea typeface="Playfair Display Regular Roman"/>
                <a:cs typeface="Playfair Display Regular Roman"/>
                <a:sym typeface="Playfair Display"/>
                <a:hlinkClick r:id="rId5">
                  <a:extLst>
                    <a:ext uri="{A12FA001-AC4F-418D-AE19-62706E023703}">
                      <ahyp:hlinkClr xmlns:ahyp="http://schemas.microsoft.com/office/drawing/2018/hyperlinkcolor" val="tx"/>
                    </a:ext>
                  </a:extLst>
                </a:hlinkClick>
              </a:rPr>
              <a:t>New Teacher Survey</a:t>
            </a:r>
            <a:endParaRPr sz="3200">
              <a:solidFill>
                <a:srgbClr val="212529"/>
              </a:solidFill>
              <a:latin typeface="Playfair Display Regular Roman"/>
              <a:ea typeface="Playfair Display Regular Roman"/>
              <a:cs typeface="Playfair Display Regular Roman"/>
              <a:sym typeface="Playfair Display"/>
            </a:endParaRPr>
          </a:p>
          <a:p>
            <a:pPr indent="-507987" algn="l">
              <a:lnSpc>
                <a:spcPct val="100000"/>
              </a:lnSpc>
              <a:buClr>
                <a:srgbClr val="212529"/>
              </a:buClr>
              <a:buSzPts val="2400"/>
              <a:buFont typeface="Playfair Display"/>
              <a:buChar char="●"/>
            </a:pPr>
            <a:r>
              <a:rPr lang="en" sz="3200" u="sng">
                <a:solidFill>
                  <a:srgbClr val="212529"/>
                </a:solidFill>
                <a:latin typeface="Playfair Display Regular Roman"/>
                <a:ea typeface="Playfair Display Regular Roman"/>
                <a:cs typeface="Playfair Display Regular Roman"/>
                <a:sym typeface="Playfair Display"/>
                <a:hlinkClick r:id="rId6">
                  <a:extLst>
                    <a:ext uri="{A12FA001-AC4F-418D-AE19-62706E023703}">
                      <ahyp:hlinkClr xmlns:ahyp="http://schemas.microsoft.com/office/drawing/2018/hyperlinkcolor" val="tx"/>
                    </a:ext>
                  </a:extLst>
                </a:hlinkClick>
              </a:rPr>
              <a:t>New Teacher Networking</a:t>
            </a:r>
            <a:endParaRPr sz="3200">
              <a:solidFill>
                <a:srgbClr val="212529"/>
              </a:solidFill>
              <a:latin typeface="Playfair Display Regular Roman"/>
              <a:ea typeface="Playfair Display Regular Roman"/>
              <a:cs typeface="Playfair Display Regular Roman"/>
              <a:sym typeface="Playfair Display"/>
            </a:endParaRPr>
          </a:p>
          <a:p>
            <a:pPr indent="-507987" algn="l">
              <a:lnSpc>
                <a:spcPct val="100000"/>
              </a:lnSpc>
              <a:buClr>
                <a:srgbClr val="212529"/>
              </a:buClr>
              <a:buSzPts val="2400"/>
              <a:buFont typeface="Playfair Display"/>
              <a:buChar char="●"/>
            </a:pPr>
            <a:r>
              <a:rPr lang="en" sz="3200" u="sng">
                <a:solidFill>
                  <a:srgbClr val="212529"/>
                </a:solidFill>
                <a:latin typeface="Playfair Display Regular Roman"/>
                <a:ea typeface="Playfair Display Regular Roman"/>
                <a:cs typeface="Playfair Display Regular Roman"/>
                <a:sym typeface="Playfair Display"/>
                <a:hlinkClick r:id="rId7">
                  <a:extLst>
                    <a:ext uri="{A12FA001-AC4F-418D-AE19-62706E023703}">
                      <ahyp:hlinkClr xmlns:ahyp="http://schemas.microsoft.com/office/drawing/2018/hyperlinkcolor" val="tx"/>
                    </a:ext>
                  </a:extLst>
                </a:hlinkClick>
              </a:rPr>
              <a:t>School-Based Induction Plan</a:t>
            </a:r>
            <a:endParaRPr>
              <a:solidFill>
                <a:srgbClr val="212529"/>
              </a:solidFill>
              <a:latin typeface="Playfair Display Regular Roman"/>
              <a:ea typeface="Playfair Display Regular Roman"/>
              <a:cs typeface="Playfair Display Regular Roman"/>
              <a:sym typeface="Playfair Display"/>
            </a:endParaRPr>
          </a:p>
          <a:p>
            <a:pPr indent="-507987" algn="l">
              <a:lnSpc>
                <a:spcPct val="100000"/>
              </a:lnSpc>
              <a:buClr>
                <a:srgbClr val="212529"/>
              </a:buClr>
              <a:buSzPts val="2400"/>
              <a:buFont typeface="Playfair Display"/>
              <a:buChar char="●"/>
            </a:pPr>
            <a:r>
              <a:rPr lang="en" sz="3200" u="sng">
                <a:solidFill>
                  <a:srgbClr val="212529"/>
                </a:solidFill>
                <a:latin typeface="Playfair Display Regular Roman"/>
                <a:ea typeface="Playfair Display Regular Roman"/>
                <a:cs typeface="Playfair Display Regular Roman"/>
                <a:sym typeface="Playfair Display"/>
                <a:hlinkClick r:id="rId8">
                  <a:extLst>
                    <a:ext uri="{A12FA001-AC4F-418D-AE19-62706E023703}">
                      <ahyp:hlinkClr xmlns:ahyp="http://schemas.microsoft.com/office/drawing/2018/hyperlinkcolor" val="tx"/>
                    </a:ext>
                  </a:extLst>
                </a:hlinkClick>
              </a:rPr>
              <a:t>New Teacher Support Model</a:t>
            </a:r>
            <a:endParaRPr>
              <a:solidFill>
                <a:srgbClr val="212529"/>
              </a:solidFill>
              <a:latin typeface="Playfair Display Regular Roman"/>
              <a:ea typeface="Playfair Display Regular Roman"/>
              <a:cs typeface="Playfair Display Regular Roman"/>
              <a:sym typeface="Playfair Display"/>
            </a:endParaRPr>
          </a:p>
          <a:p>
            <a:pPr indent="-507987" algn="l">
              <a:lnSpc>
                <a:spcPct val="100000"/>
              </a:lnSpc>
              <a:buClr>
                <a:srgbClr val="212529"/>
              </a:buClr>
              <a:buSzPts val="2400"/>
              <a:buFont typeface="Playfair Display"/>
              <a:buChar char="●"/>
            </a:pPr>
            <a:r>
              <a:rPr lang="en" sz="3200" u="sng">
                <a:solidFill>
                  <a:srgbClr val="212529"/>
                </a:solidFill>
                <a:latin typeface="Playfair Display Regular Roman"/>
                <a:ea typeface="Playfair Display Regular Roman"/>
                <a:cs typeface="Playfair Display Regular Roman"/>
                <a:sym typeface="Playfair Display"/>
                <a:hlinkClick r:id="rId9">
                  <a:extLst>
                    <a:ext uri="{A12FA001-AC4F-418D-AE19-62706E023703}">
                      <ahyp:hlinkClr xmlns:ahyp="http://schemas.microsoft.com/office/drawing/2018/hyperlinkcolor" val="tx"/>
                    </a:ext>
                  </a:extLst>
                </a:hlinkClick>
              </a:rPr>
              <a:t>District Support Teams Handbook</a:t>
            </a:r>
            <a:endParaRPr sz="3200" u="sng">
              <a:solidFill>
                <a:srgbClr val="212529"/>
              </a:solidFill>
              <a:latin typeface="Playfair Display Regular Roman"/>
              <a:ea typeface="Playfair Display Regular Roman"/>
              <a:cs typeface="Playfair Display Regular Roman"/>
              <a:sym typeface="Playfair Display"/>
            </a:endParaRPr>
          </a:p>
        </p:txBody>
      </p:sp>
      <p:pic>
        <p:nvPicPr>
          <p:cNvPr id="126" name="Google Shape;126;p20"/>
          <p:cNvPicPr preferRelativeResize="0"/>
          <p:nvPr/>
        </p:nvPicPr>
        <p:blipFill>
          <a:blip r:embed="rId10">
            <a:alphaModFix/>
          </a:blip>
          <a:stretch>
            <a:fillRect/>
          </a:stretch>
        </p:blipFill>
        <p:spPr>
          <a:xfrm>
            <a:off x="459001" y="114300"/>
            <a:ext cx="1095113" cy="1075933"/>
          </a:xfrm>
          <a:prstGeom prst="rect">
            <a:avLst/>
          </a:prstGeom>
          <a:noFill/>
          <a:ln>
            <a:noFill/>
          </a:ln>
        </p:spPr>
      </p:pic>
      <p:sp>
        <p:nvSpPr>
          <p:cNvPr id="5" name="Slide Number Placeholder 3">
            <a:extLst>
              <a:ext uri="{FF2B5EF4-FFF2-40B4-BE49-F238E27FC236}">
                <a16:creationId xmlns:a16="http://schemas.microsoft.com/office/drawing/2014/main" id="{18DA7A5A-C1BB-9B4F-932E-F5A25E9B1194}"/>
              </a:ext>
            </a:extLst>
          </p:cNvPr>
          <p:cNvSpPr txBox="1">
            <a:spLocks/>
          </p:cNvSpPr>
          <p:nvPr/>
        </p:nvSpPr>
        <p:spPr>
          <a:xfrm>
            <a:off x="9883203" y="6428772"/>
            <a:ext cx="2057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9A441FA-EE28-A64F-92EE-8BADFCE467E3}" type="slidenum">
              <a:rPr lang="en-US" sz="1200" smtClean="0"/>
              <a:pPr algn="r"/>
              <a:t>34</a:t>
            </a:fld>
            <a:endParaRPr lang="en-US" sz="1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46"/>
          <p:cNvSpPr/>
          <p:nvPr/>
        </p:nvSpPr>
        <p:spPr>
          <a:xfrm rot="5400000">
            <a:off x="-1331530" y="1331529"/>
            <a:ext cx="6428776" cy="3765716"/>
          </a:xfrm>
          <a:prstGeom prst="round2SameRect">
            <a:avLst>
              <a:gd name="adj1" fmla="val 0"/>
              <a:gd name="adj2" fmla="val 0"/>
            </a:avLst>
          </a:prstGeom>
          <a:solidFill>
            <a:schemeClr val="accent1">
              <a:lumMod val="50000"/>
            </a:schemeClr>
          </a:solidFill>
          <a:ln>
            <a:noFill/>
          </a:ln>
          <a:effectLst>
            <a:outerShdw sx="1000" sy="1000" algn="tl" rotWithShape="0">
              <a:srgbClr val="000000"/>
            </a:outerShdw>
          </a:effectLst>
        </p:spPr>
        <p:txBody>
          <a:bodyPr spcFirstLastPara="1" wrap="square" lIns="91425" tIns="45700" rIns="91425" bIns="45700" anchor="ctr" anchorCtr="0">
            <a:noAutofit/>
          </a:bodyPr>
          <a:lstStyle/>
          <a:p>
            <a:pPr algn="ctr"/>
            <a:endParaRPr sz="2400" dirty="0">
              <a:solidFill>
                <a:schemeClr val="dk1"/>
              </a:solidFill>
              <a:latin typeface="Calibri"/>
              <a:ea typeface="Calibri"/>
              <a:cs typeface="Calibri"/>
              <a:sym typeface="Calibri"/>
            </a:endParaRPr>
          </a:p>
        </p:txBody>
      </p:sp>
      <p:sp>
        <p:nvSpPr>
          <p:cNvPr id="6" name="Content Placeholder 2">
            <a:extLst>
              <a:ext uri="{FF2B5EF4-FFF2-40B4-BE49-F238E27FC236}">
                <a16:creationId xmlns:a16="http://schemas.microsoft.com/office/drawing/2014/main" id="{2D9F7773-6F68-9D42-978A-5F8B7A6F67F3}"/>
              </a:ext>
            </a:extLst>
          </p:cNvPr>
          <p:cNvSpPr txBox="1">
            <a:spLocks/>
          </p:cNvSpPr>
          <p:nvPr/>
        </p:nvSpPr>
        <p:spPr>
          <a:xfrm>
            <a:off x="344188" y="491110"/>
            <a:ext cx="3421529" cy="2723276"/>
          </a:xfr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ts val="6400"/>
              </a:lnSpc>
              <a:buNone/>
            </a:pPr>
            <a:r>
              <a:rPr lang="en-US" sz="4400" dirty="0">
                <a:solidFill>
                  <a:schemeClr val="bg1"/>
                </a:solidFill>
                <a:latin typeface="Arial" charset="0"/>
                <a:ea typeface="Arial" charset="0"/>
                <a:cs typeface="Arial" charset="0"/>
              </a:rPr>
              <a:t>Discussion and</a:t>
            </a:r>
            <a:br>
              <a:rPr lang="en-US" sz="4400" dirty="0">
                <a:solidFill>
                  <a:schemeClr val="bg1"/>
                </a:solidFill>
                <a:latin typeface="Arial" charset="0"/>
                <a:ea typeface="Arial" charset="0"/>
                <a:cs typeface="Arial" charset="0"/>
              </a:rPr>
            </a:br>
            <a:r>
              <a:rPr lang="en-US" sz="4400" dirty="0">
                <a:solidFill>
                  <a:schemeClr val="bg1"/>
                </a:solidFill>
                <a:latin typeface="Arial" charset="0"/>
                <a:ea typeface="Arial" charset="0"/>
                <a:cs typeface="Arial" charset="0"/>
              </a:rPr>
              <a:t>Questions</a:t>
            </a:r>
          </a:p>
        </p:txBody>
      </p:sp>
      <p:sp>
        <p:nvSpPr>
          <p:cNvPr id="9" name="Slide Number Placeholder 3">
            <a:extLst>
              <a:ext uri="{FF2B5EF4-FFF2-40B4-BE49-F238E27FC236}">
                <a16:creationId xmlns:a16="http://schemas.microsoft.com/office/drawing/2014/main" id="{AA7BF6C3-0BAB-234F-BA0A-5DB72A27E929}"/>
              </a:ext>
            </a:extLst>
          </p:cNvPr>
          <p:cNvSpPr txBox="1">
            <a:spLocks/>
          </p:cNvSpPr>
          <p:nvPr/>
        </p:nvSpPr>
        <p:spPr>
          <a:xfrm>
            <a:off x="9883203" y="6428772"/>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A441FA-EE28-A64F-92EE-8BADFCE467E3}" type="slidenum">
              <a:rPr lang="en-US" smtClean="0"/>
              <a:pPr/>
              <a:t>35</a:t>
            </a:fld>
            <a:endParaRPr lang="en-US" dirty="0"/>
          </a:p>
        </p:txBody>
      </p:sp>
      <p:sp>
        <p:nvSpPr>
          <p:cNvPr id="10" name="Footer Placeholder 4">
            <a:extLst>
              <a:ext uri="{FF2B5EF4-FFF2-40B4-BE49-F238E27FC236}">
                <a16:creationId xmlns:a16="http://schemas.microsoft.com/office/drawing/2014/main" id="{0045840F-9727-094D-9E2B-E5E9F533BBC0}"/>
              </a:ext>
            </a:extLst>
          </p:cNvPr>
          <p:cNvSpPr>
            <a:spLocks noGrp="1"/>
          </p:cNvSpPr>
          <p:nvPr>
            <p:ph type="ftr" sz="quarter" idx="3"/>
          </p:nvPr>
        </p:nvSpPr>
        <p:spPr>
          <a:xfrm>
            <a:off x="256567" y="6428772"/>
            <a:ext cx="3086100" cy="365125"/>
          </a:xfrm>
        </p:spPr>
        <p:txBody>
          <a:bodyPr/>
          <a:lstStyle/>
          <a:p>
            <a:pPr defTabSz="932566">
              <a:defRPr/>
            </a:pPr>
            <a:r>
              <a:rPr lang="en-US" sz="1200" kern="0" dirty="0">
                <a:solidFill>
                  <a:srgbClr val="1F497D"/>
                </a:solidFill>
                <a:latin typeface="Arial"/>
                <a:cs typeface="Arial"/>
              </a:rPr>
              <a:t>www.learningforward.org</a:t>
            </a:r>
          </a:p>
        </p:txBody>
      </p:sp>
      <p:pic>
        <p:nvPicPr>
          <p:cNvPr id="3" name="Picture 2" descr="Letters spell out Ask Us.">
            <a:extLst>
              <a:ext uri="{FF2B5EF4-FFF2-40B4-BE49-F238E27FC236}">
                <a16:creationId xmlns:a16="http://schemas.microsoft.com/office/drawing/2014/main" id="{6191A201-85C6-DA45-89A0-194CBB7D8F5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65716" y="34458"/>
            <a:ext cx="8251329" cy="4408903"/>
          </a:xfrm>
          <a:prstGeom prst="rect">
            <a:avLst/>
          </a:prstGeom>
        </p:spPr>
      </p:pic>
      <p:sp>
        <p:nvSpPr>
          <p:cNvPr id="7" name="Round Same Side Corner Rectangle 6">
            <a:extLst>
              <a:ext uri="{FF2B5EF4-FFF2-40B4-BE49-F238E27FC236}">
                <a16:creationId xmlns:a16="http://schemas.microsoft.com/office/drawing/2014/main" id="{9BEFB1CC-6078-B648-AB16-2B90455CA295}"/>
              </a:ext>
            </a:extLst>
          </p:cNvPr>
          <p:cNvSpPr/>
          <p:nvPr/>
        </p:nvSpPr>
        <p:spPr bwMode="gray">
          <a:xfrm rot="5400000">
            <a:off x="6986152" y="1222925"/>
            <a:ext cx="1985411" cy="8426284"/>
          </a:xfrm>
          <a:prstGeom prst="round2SameRect">
            <a:avLst>
              <a:gd name="adj1" fmla="val 0"/>
              <a:gd name="adj2" fmla="val 0"/>
            </a:avLst>
          </a:prstGeom>
          <a:solidFill>
            <a:schemeClr val="accent6"/>
          </a:solidFill>
          <a:ln w="9525">
            <a:noFill/>
          </a:ln>
          <a:effectLst>
            <a:outerShdw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030A0"/>
              </a:solidFill>
            </a:endParaRPr>
          </a:p>
        </p:txBody>
      </p:sp>
    </p:spTree>
    <p:extLst>
      <p:ext uri="{BB962C8B-B14F-4D97-AF65-F5344CB8AC3E}">
        <p14:creationId xmlns:p14="http://schemas.microsoft.com/office/powerpoint/2010/main" val="12108040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C3128CB-C9C1-194A-9C75-7FF53A6947EA}"/>
              </a:ext>
            </a:extLst>
          </p:cNvPr>
          <p:cNvSpPr/>
          <p:nvPr/>
        </p:nvSpPr>
        <p:spPr>
          <a:xfrm>
            <a:off x="0" y="686532"/>
            <a:ext cx="12192000" cy="574224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1AD5FCE4-AC6C-094C-8004-CC39DE8FBCE0}"/>
              </a:ext>
            </a:extLst>
          </p:cNvPr>
          <p:cNvSpPr>
            <a:spLocks noGrp="1"/>
          </p:cNvSpPr>
          <p:nvPr>
            <p:ph type="sldNum" sz="quarter" idx="4"/>
          </p:nvPr>
        </p:nvSpPr>
        <p:spPr/>
        <p:txBody>
          <a:bodyPr/>
          <a:lstStyle/>
          <a:p>
            <a:fld id="{79A441FA-EE28-A64F-92EE-8BADFCE467E3}" type="slidenum">
              <a:rPr lang="en-US" smtClean="0"/>
              <a:pPr/>
              <a:t>36</a:t>
            </a:fld>
            <a:endParaRPr lang="en-US" dirty="0"/>
          </a:p>
        </p:txBody>
      </p:sp>
      <p:sp>
        <p:nvSpPr>
          <p:cNvPr id="3" name="Footer Placeholder 2">
            <a:extLst>
              <a:ext uri="{FF2B5EF4-FFF2-40B4-BE49-F238E27FC236}">
                <a16:creationId xmlns:a16="http://schemas.microsoft.com/office/drawing/2014/main" id="{9918930A-867D-2349-BDDD-1258B93257EA}"/>
              </a:ext>
            </a:extLst>
          </p:cNvPr>
          <p:cNvSpPr>
            <a:spLocks noGrp="1"/>
          </p:cNvSpPr>
          <p:nvPr>
            <p:ph type="ftr" sz="quarter" idx="3"/>
          </p:nvPr>
        </p:nvSpPr>
        <p:spPr/>
        <p:txBody>
          <a:bodyPr/>
          <a:lstStyle/>
          <a:p>
            <a:pPr defTabSz="932566">
              <a:defRPr/>
            </a:pPr>
            <a:r>
              <a:rPr lang="en-US" sz="1200" kern="0" dirty="0">
                <a:solidFill>
                  <a:srgbClr val="1F497D"/>
                </a:solidFill>
                <a:latin typeface="Arial"/>
                <a:cs typeface="Arial"/>
              </a:rPr>
              <a:t>www.learningforward.org</a:t>
            </a:r>
          </a:p>
        </p:txBody>
      </p:sp>
      <p:sp>
        <p:nvSpPr>
          <p:cNvPr id="4" name="Round Same Side Corner Rectangle 3">
            <a:extLst>
              <a:ext uri="{FF2B5EF4-FFF2-40B4-BE49-F238E27FC236}">
                <a16:creationId xmlns:a16="http://schemas.microsoft.com/office/drawing/2014/main" id="{7AF5BAFE-7EA1-1642-892D-1C173A7D638D}"/>
              </a:ext>
            </a:extLst>
          </p:cNvPr>
          <p:cNvSpPr/>
          <p:nvPr/>
        </p:nvSpPr>
        <p:spPr bwMode="gray">
          <a:xfrm rot="5400000">
            <a:off x="5747291" y="-5758177"/>
            <a:ext cx="697418" cy="12192000"/>
          </a:xfrm>
          <a:prstGeom prst="round2SameRect">
            <a:avLst>
              <a:gd name="adj1" fmla="val 0"/>
              <a:gd name="adj2" fmla="val 0"/>
            </a:avLst>
          </a:prstGeom>
          <a:solidFill>
            <a:srgbClr val="0065CC">
              <a:alpha val="81000"/>
            </a:srgbClr>
          </a:solidFill>
          <a:ln w="9525">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06" tIns="46604" rIns="93206" bIns="46604" rtlCol="0" anchor="ctr"/>
          <a:lstStyle/>
          <a:p>
            <a:pPr algn="ctr"/>
            <a:endParaRPr lang="en-US" sz="2400" dirty="0">
              <a:solidFill>
                <a:schemeClr val="tx1"/>
              </a:solidFill>
            </a:endParaRPr>
          </a:p>
        </p:txBody>
      </p:sp>
      <p:sp>
        <p:nvSpPr>
          <p:cNvPr id="5" name="Subtitle 5">
            <a:extLst>
              <a:ext uri="{FF2B5EF4-FFF2-40B4-BE49-F238E27FC236}">
                <a16:creationId xmlns:a16="http://schemas.microsoft.com/office/drawing/2014/main" id="{899D6DFA-2EDD-B044-A47E-2F859446469C}"/>
              </a:ext>
            </a:extLst>
          </p:cNvPr>
          <p:cNvSpPr txBox="1">
            <a:spLocks/>
          </p:cNvSpPr>
          <p:nvPr/>
        </p:nvSpPr>
        <p:spPr>
          <a:xfrm>
            <a:off x="169333" y="19458"/>
            <a:ext cx="11838891" cy="716873"/>
          </a:xfrm>
          <a:prstGeom prst="rect">
            <a:avLst/>
          </a:prstGeom>
        </p:spPr>
        <p:txBody>
          <a:bodyPr lIns="93256" tIns="46628" rIns="93256" bIns="46628">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400" dirty="0">
                <a:solidFill>
                  <a:schemeClr val="bg1"/>
                </a:solidFill>
                <a:latin typeface="Arial"/>
                <a:cs typeface="Arial"/>
              </a:rPr>
              <a:t>Let us hear from you</a:t>
            </a:r>
          </a:p>
        </p:txBody>
      </p:sp>
      <p:sp>
        <p:nvSpPr>
          <p:cNvPr id="6" name="TextBox 5">
            <a:extLst>
              <a:ext uri="{FF2B5EF4-FFF2-40B4-BE49-F238E27FC236}">
                <a16:creationId xmlns:a16="http://schemas.microsoft.com/office/drawing/2014/main" id="{FDFE8096-8668-BF4F-A2E8-2BAE3F03D055}"/>
              </a:ext>
            </a:extLst>
          </p:cNvPr>
          <p:cNvSpPr txBox="1"/>
          <p:nvPr/>
        </p:nvSpPr>
        <p:spPr>
          <a:xfrm>
            <a:off x="891546" y="1077770"/>
            <a:ext cx="6593472" cy="1015663"/>
          </a:xfrm>
          <a:prstGeom prst="rect">
            <a:avLst/>
          </a:prstGeom>
          <a:noFill/>
        </p:spPr>
        <p:txBody>
          <a:bodyPr wrap="none" rtlCol="0">
            <a:spAutoFit/>
          </a:bodyPr>
          <a:lstStyle/>
          <a:p>
            <a:r>
              <a:rPr lang="en-US" sz="6000" b="1">
                <a:solidFill>
                  <a:schemeClr val="accent1">
                    <a:lumMod val="50000"/>
                  </a:schemeClr>
                </a:solidFill>
                <a:latin typeface="Arial" panose="020B0604020202020204" pitchFamily="34" charset="0"/>
                <a:cs typeface="Arial" panose="020B0604020202020204" pitchFamily="34" charset="0"/>
              </a:rPr>
              <a:t>Please fill out our</a:t>
            </a:r>
          </a:p>
        </p:txBody>
      </p:sp>
      <p:sp>
        <p:nvSpPr>
          <p:cNvPr id="7" name="Rectangle 6">
            <a:extLst>
              <a:ext uri="{FF2B5EF4-FFF2-40B4-BE49-F238E27FC236}">
                <a16:creationId xmlns:a16="http://schemas.microsoft.com/office/drawing/2014/main" id="{5E1F88DE-577E-BD4A-B54E-A6A4394FBE0E}"/>
              </a:ext>
            </a:extLst>
          </p:cNvPr>
          <p:cNvSpPr/>
          <p:nvPr/>
        </p:nvSpPr>
        <p:spPr>
          <a:xfrm>
            <a:off x="1799617" y="3589317"/>
            <a:ext cx="5828902" cy="1569660"/>
          </a:xfrm>
          <a:prstGeom prst="rect">
            <a:avLst/>
          </a:prstGeom>
        </p:spPr>
        <p:txBody>
          <a:bodyPr wrap="square">
            <a:spAutoFit/>
          </a:bodyPr>
          <a:lstStyle/>
          <a:p>
            <a:r>
              <a:rPr lang="en-US" sz="9600" b="1">
                <a:solidFill>
                  <a:schemeClr val="accent1">
                    <a:lumMod val="50000"/>
                  </a:schemeClr>
                </a:solidFill>
                <a:latin typeface="Arial" panose="020B0604020202020204" pitchFamily="34" charset="0"/>
                <a:cs typeface="Arial" panose="020B0604020202020204" pitchFamily="34" charset="0"/>
              </a:rPr>
              <a:t>survey</a:t>
            </a:r>
            <a:endParaRPr lang="en-US" sz="9600">
              <a:solidFill>
                <a:schemeClr val="accent1">
                  <a:lumMod val="50000"/>
                </a:schemeClr>
              </a:solidFill>
            </a:endParaRPr>
          </a:p>
        </p:txBody>
      </p:sp>
      <p:sp>
        <p:nvSpPr>
          <p:cNvPr id="8" name="Rectangle 7">
            <a:extLst>
              <a:ext uri="{FF2B5EF4-FFF2-40B4-BE49-F238E27FC236}">
                <a16:creationId xmlns:a16="http://schemas.microsoft.com/office/drawing/2014/main" id="{4F5C75BB-2C53-4649-BE2B-412DC67E928D}"/>
              </a:ext>
            </a:extLst>
          </p:cNvPr>
          <p:cNvSpPr/>
          <p:nvPr/>
        </p:nvSpPr>
        <p:spPr>
          <a:xfrm>
            <a:off x="3312187" y="2137413"/>
            <a:ext cx="7843814" cy="1569660"/>
          </a:xfrm>
          <a:prstGeom prst="rect">
            <a:avLst/>
          </a:prstGeom>
        </p:spPr>
        <p:txBody>
          <a:bodyPr wrap="none">
            <a:spAutoFit/>
          </a:bodyPr>
          <a:lstStyle/>
          <a:p>
            <a:r>
              <a:rPr lang="en-US" sz="9600" b="1">
                <a:solidFill>
                  <a:schemeClr val="accent1">
                    <a:lumMod val="50000"/>
                  </a:schemeClr>
                </a:solidFill>
                <a:latin typeface="Arial" panose="020B0604020202020204" pitchFamily="34" charset="0"/>
                <a:cs typeface="Arial" panose="020B0604020202020204" pitchFamily="34" charset="0"/>
              </a:rPr>
              <a:t>post-webinar</a:t>
            </a:r>
            <a:endParaRPr lang="en-US" sz="9600">
              <a:solidFill>
                <a:schemeClr val="accent1">
                  <a:lumMod val="50000"/>
                </a:schemeClr>
              </a:solidFill>
            </a:endParaRPr>
          </a:p>
        </p:txBody>
      </p:sp>
      <p:sp>
        <p:nvSpPr>
          <p:cNvPr id="9" name="TextBox 8">
            <a:extLst>
              <a:ext uri="{FF2B5EF4-FFF2-40B4-BE49-F238E27FC236}">
                <a16:creationId xmlns:a16="http://schemas.microsoft.com/office/drawing/2014/main" id="{D1461535-BEB6-E947-961A-6C5B6865F2C9}"/>
              </a:ext>
            </a:extLst>
          </p:cNvPr>
          <p:cNvSpPr txBox="1"/>
          <p:nvPr/>
        </p:nvSpPr>
        <p:spPr>
          <a:xfrm>
            <a:off x="3415552" y="5395164"/>
            <a:ext cx="7670498" cy="861774"/>
          </a:xfrm>
          <a:prstGeom prst="rect">
            <a:avLst/>
          </a:prstGeom>
          <a:noFill/>
        </p:spPr>
        <p:txBody>
          <a:bodyPr wrap="none" rtlCol="0">
            <a:spAutoFit/>
          </a:bodyPr>
          <a:lstStyle/>
          <a:p>
            <a:r>
              <a:rPr lang="en-US" sz="3200" u="sng">
                <a:solidFill>
                  <a:schemeClr val="accent1">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https://www.surveymonkey.de/r/NBZ6229</a:t>
            </a:r>
            <a:endParaRPr lang="en-US" sz="3200">
              <a:solidFill>
                <a:schemeClr val="accent1">
                  <a:lumMod val="75000"/>
                </a:schemeClr>
              </a:solidFill>
              <a:latin typeface="Arial" panose="020B060402020202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21698328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F1AF274-CF12-9546-A74B-680A6C18EA0A}"/>
              </a:ext>
            </a:extLst>
          </p:cNvPr>
          <p:cNvSpPr>
            <a:spLocks noGrp="1"/>
          </p:cNvSpPr>
          <p:nvPr>
            <p:ph type="sldNum" sz="quarter" idx="4"/>
          </p:nvPr>
        </p:nvSpPr>
        <p:spPr/>
        <p:txBody>
          <a:bodyPr/>
          <a:lstStyle/>
          <a:p>
            <a:fld id="{79A441FA-EE28-A64F-92EE-8BADFCE467E3}" type="slidenum">
              <a:rPr lang="en-US" smtClean="0"/>
              <a:pPr/>
              <a:t>37</a:t>
            </a:fld>
            <a:endParaRPr lang="en-US" dirty="0"/>
          </a:p>
        </p:txBody>
      </p:sp>
      <p:sp>
        <p:nvSpPr>
          <p:cNvPr id="3" name="Footer Placeholder 2">
            <a:extLst>
              <a:ext uri="{FF2B5EF4-FFF2-40B4-BE49-F238E27FC236}">
                <a16:creationId xmlns:a16="http://schemas.microsoft.com/office/drawing/2014/main" id="{BFC40625-0D4A-084C-A30D-24347A610C2D}"/>
              </a:ext>
            </a:extLst>
          </p:cNvPr>
          <p:cNvSpPr>
            <a:spLocks noGrp="1"/>
          </p:cNvSpPr>
          <p:nvPr>
            <p:ph type="ftr" sz="quarter" idx="3"/>
          </p:nvPr>
        </p:nvSpPr>
        <p:spPr/>
        <p:txBody>
          <a:bodyPr/>
          <a:lstStyle/>
          <a:p>
            <a:pPr defTabSz="932566">
              <a:defRPr/>
            </a:pPr>
            <a:r>
              <a:rPr lang="en-US" sz="1200" kern="0" dirty="0">
                <a:solidFill>
                  <a:srgbClr val="1F497D"/>
                </a:solidFill>
                <a:latin typeface="Arial"/>
                <a:cs typeface="Arial"/>
              </a:rPr>
              <a:t>www.learningforward.org</a:t>
            </a:r>
          </a:p>
        </p:txBody>
      </p:sp>
      <p:pic>
        <p:nvPicPr>
          <p:cNvPr id="4" name="Picture 3" descr="A woman looking at a diagram representing teamwork">
            <a:extLst>
              <a:ext uri="{FF2B5EF4-FFF2-40B4-BE49-F238E27FC236}">
                <a16:creationId xmlns:a16="http://schemas.microsoft.com/office/drawing/2014/main" id="{5B3B9E72-0100-C447-B8A8-BC1D188DAC15}"/>
              </a:ext>
            </a:extLst>
          </p:cNvPr>
          <p:cNvPicPr>
            <a:picLocks noChangeAspect="1"/>
          </p:cNvPicPr>
          <p:nvPr/>
        </p:nvPicPr>
        <p:blipFill>
          <a:blip r:embed="rId3"/>
          <a:stretch>
            <a:fillRect/>
          </a:stretch>
        </p:blipFill>
        <p:spPr>
          <a:xfrm>
            <a:off x="2916071" y="0"/>
            <a:ext cx="6359857" cy="3216270"/>
          </a:xfrm>
          <a:prstGeom prst="rect">
            <a:avLst/>
          </a:prstGeom>
        </p:spPr>
      </p:pic>
      <p:sp>
        <p:nvSpPr>
          <p:cNvPr id="5" name="TextBox 4">
            <a:extLst>
              <a:ext uri="{FF2B5EF4-FFF2-40B4-BE49-F238E27FC236}">
                <a16:creationId xmlns:a16="http://schemas.microsoft.com/office/drawing/2014/main" id="{4C5EA058-6452-594D-879A-DF22F4726BB4}"/>
              </a:ext>
            </a:extLst>
          </p:cNvPr>
          <p:cNvSpPr txBox="1"/>
          <p:nvPr/>
        </p:nvSpPr>
        <p:spPr>
          <a:xfrm>
            <a:off x="391558" y="246184"/>
            <a:ext cx="3190564" cy="683520"/>
          </a:xfrm>
          <a:prstGeom prst="rect">
            <a:avLst/>
          </a:prstGeom>
          <a:noFill/>
        </p:spPr>
        <p:txBody>
          <a:bodyPr wrap="square" rtlCol="0">
            <a:spAutoFit/>
          </a:bodyPr>
          <a:lstStyle/>
          <a:p>
            <a:pPr>
              <a:lnSpc>
                <a:spcPts val="2400"/>
              </a:lnSpc>
            </a:pPr>
            <a:r>
              <a:rPr lang="en-US" sz="1600" b="1">
                <a:solidFill>
                  <a:schemeClr val="accent2">
                    <a:lumMod val="75000"/>
                  </a:schemeClr>
                </a:solidFill>
                <a:latin typeface="Arial" panose="020B0604020202020204" pitchFamily="34" charset="0"/>
                <a:cs typeface="Arial" panose="020B0604020202020204" pitchFamily="34" charset="0"/>
              </a:rPr>
              <a:t>P R O F E S S I O N A L</a:t>
            </a:r>
          </a:p>
          <a:p>
            <a:pPr>
              <a:lnSpc>
                <a:spcPts val="2400"/>
              </a:lnSpc>
            </a:pPr>
            <a:r>
              <a:rPr lang="en-US" sz="1600" b="1">
                <a:solidFill>
                  <a:schemeClr val="accent2">
                    <a:lumMod val="75000"/>
                  </a:schemeClr>
                </a:solidFill>
                <a:latin typeface="Arial" panose="020B0604020202020204" pitchFamily="34" charset="0"/>
                <a:cs typeface="Arial" panose="020B0604020202020204" pitchFamily="34" charset="0"/>
              </a:rPr>
              <a:t>S E R V I C E S</a:t>
            </a:r>
          </a:p>
        </p:txBody>
      </p:sp>
      <p:sp>
        <p:nvSpPr>
          <p:cNvPr id="6" name="Rectangle 5">
            <a:extLst>
              <a:ext uri="{FF2B5EF4-FFF2-40B4-BE49-F238E27FC236}">
                <a16:creationId xmlns:a16="http://schemas.microsoft.com/office/drawing/2014/main" id="{8E2720F4-5D07-984C-A489-47EFE25EA858}"/>
              </a:ext>
            </a:extLst>
          </p:cNvPr>
          <p:cNvSpPr/>
          <p:nvPr/>
        </p:nvSpPr>
        <p:spPr>
          <a:xfrm>
            <a:off x="251397" y="349437"/>
            <a:ext cx="127886" cy="47491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Flogo-proflearntagline.eps">
            <a:extLst>
              <a:ext uri="{FF2B5EF4-FFF2-40B4-BE49-F238E27FC236}">
                <a16:creationId xmlns:a16="http://schemas.microsoft.com/office/drawing/2014/main" id="{96A72466-0D4E-5E42-BDA6-05494ACD85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41681" y="126113"/>
            <a:ext cx="2398922" cy="802596"/>
          </a:xfrm>
          <a:prstGeom prst="rect">
            <a:avLst/>
          </a:prstGeom>
        </p:spPr>
      </p:pic>
      <p:sp>
        <p:nvSpPr>
          <p:cNvPr id="8" name="TextBox 7">
            <a:extLst>
              <a:ext uri="{FF2B5EF4-FFF2-40B4-BE49-F238E27FC236}">
                <a16:creationId xmlns:a16="http://schemas.microsoft.com/office/drawing/2014/main" id="{C4681D1F-CDFD-7A4B-A312-59526F64C4EE}"/>
              </a:ext>
            </a:extLst>
          </p:cNvPr>
          <p:cNvSpPr txBox="1"/>
          <p:nvPr/>
        </p:nvSpPr>
        <p:spPr>
          <a:xfrm>
            <a:off x="0" y="3119934"/>
            <a:ext cx="12192000" cy="523220"/>
          </a:xfrm>
          <a:prstGeom prst="rect">
            <a:avLst/>
          </a:prstGeom>
          <a:noFill/>
        </p:spPr>
        <p:txBody>
          <a:bodyPr wrap="square" rtlCol="0">
            <a:spAutoFit/>
          </a:bodyPr>
          <a:lstStyle/>
          <a:p>
            <a:pPr algn="ctr"/>
            <a:r>
              <a:rPr lang="en-US" sz="2800">
                <a:solidFill>
                  <a:schemeClr val="accent1"/>
                </a:solidFill>
                <a:latin typeface="Arial" panose="020B0604020202020204" pitchFamily="34" charset="0"/>
                <a:cs typeface="Arial" panose="020B0604020202020204" pitchFamily="34" charset="0"/>
              </a:rPr>
              <a:t>Ensure your ARP funds have a long-term impact on teaching and learning</a:t>
            </a:r>
          </a:p>
        </p:txBody>
      </p:sp>
      <p:sp>
        <p:nvSpPr>
          <p:cNvPr id="9" name="Rectangle 8">
            <a:extLst>
              <a:ext uri="{FF2B5EF4-FFF2-40B4-BE49-F238E27FC236}">
                <a16:creationId xmlns:a16="http://schemas.microsoft.com/office/drawing/2014/main" id="{00E1B9CA-8DAE-234B-AB20-9885F33D6BA8}"/>
              </a:ext>
            </a:extLst>
          </p:cNvPr>
          <p:cNvSpPr/>
          <p:nvPr/>
        </p:nvSpPr>
        <p:spPr>
          <a:xfrm>
            <a:off x="-5752" y="4100051"/>
            <a:ext cx="12197752" cy="232872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C204EBB-A211-9445-8C48-19007A9342DB}"/>
              </a:ext>
            </a:extLst>
          </p:cNvPr>
          <p:cNvSpPr txBox="1"/>
          <p:nvPr/>
        </p:nvSpPr>
        <p:spPr>
          <a:xfrm>
            <a:off x="200840" y="4220136"/>
            <a:ext cx="2205566" cy="1708160"/>
          </a:xfrm>
          <a:prstGeom prst="rect">
            <a:avLst/>
          </a:prstGeom>
          <a:noFill/>
        </p:spPr>
        <p:txBody>
          <a:bodyPr wrap="square" rtlCol="0">
            <a:spAutoFit/>
          </a:bodyPr>
          <a:lstStyle/>
          <a:p>
            <a:pPr algn="ctr"/>
            <a:r>
              <a:rPr lang="en-US" sz="2000" b="1">
                <a:solidFill>
                  <a:schemeClr val="accent2">
                    <a:lumMod val="75000"/>
                  </a:schemeClr>
                </a:solidFill>
                <a:latin typeface="Arial" panose="020B0604020202020204" pitchFamily="34" charset="0"/>
                <a:cs typeface="Arial" panose="020B0604020202020204" pitchFamily="34" charset="0"/>
              </a:rPr>
              <a:t>Systemwide Planning</a:t>
            </a:r>
          </a:p>
          <a:p>
            <a:pPr algn="ctr">
              <a:spcBef>
                <a:spcPts val="600"/>
              </a:spcBef>
            </a:pPr>
            <a:r>
              <a:rPr lang="en-US" sz="2000">
                <a:solidFill>
                  <a:schemeClr val="tx1">
                    <a:lumMod val="65000"/>
                    <a:lumOff val="35000"/>
                  </a:schemeClr>
                </a:solidFill>
                <a:latin typeface="Arial" panose="020B0604020202020204" pitchFamily="34" charset="0"/>
                <a:cs typeface="Arial" panose="020B0604020202020204" pitchFamily="34" charset="0"/>
              </a:rPr>
              <a:t>Set a vision </a:t>
            </a:r>
            <a:br>
              <a:rPr lang="en-US" sz="2000">
                <a:solidFill>
                  <a:schemeClr val="tx1">
                    <a:lumMod val="65000"/>
                    <a:lumOff val="35000"/>
                  </a:schemeClr>
                </a:solidFill>
                <a:latin typeface="Arial" panose="020B0604020202020204" pitchFamily="34" charset="0"/>
                <a:cs typeface="Arial" panose="020B0604020202020204" pitchFamily="34" charset="0"/>
              </a:rPr>
            </a:br>
            <a:r>
              <a:rPr lang="en-US" sz="2000">
                <a:solidFill>
                  <a:schemeClr val="tx1">
                    <a:lumMod val="65000"/>
                    <a:lumOff val="35000"/>
                  </a:schemeClr>
                </a:solidFill>
                <a:latin typeface="Arial" panose="020B0604020202020204" pitchFamily="34" charset="0"/>
                <a:cs typeface="Arial" panose="020B0604020202020204" pitchFamily="34" charset="0"/>
              </a:rPr>
              <a:t>for equity and excellence</a:t>
            </a:r>
          </a:p>
        </p:txBody>
      </p:sp>
      <p:sp>
        <p:nvSpPr>
          <p:cNvPr id="11" name="TextBox 10">
            <a:extLst>
              <a:ext uri="{FF2B5EF4-FFF2-40B4-BE49-F238E27FC236}">
                <a16:creationId xmlns:a16="http://schemas.microsoft.com/office/drawing/2014/main" id="{65779557-C7EC-934A-9279-83656C5ABED0}"/>
              </a:ext>
            </a:extLst>
          </p:cNvPr>
          <p:cNvSpPr txBox="1"/>
          <p:nvPr/>
        </p:nvSpPr>
        <p:spPr>
          <a:xfrm>
            <a:off x="2595031" y="4220136"/>
            <a:ext cx="2192867" cy="2015936"/>
          </a:xfrm>
          <a:prstGeom prst="rect">
            <a:avLst/>
          </a:prstGeom>
          <a:noFill/>
        </p:spPr>
        <p:txBody>
          <a:bodyPr wrap="square" rtlCol="0">
            <a:spAutoFit/>
          </a:bodyPr>
          <a:lstStyle/>
          <a:p>
            <a:pPr algn="ctr"/>
            <a:r>
              <a:rPr lang="en-US" sz="2000" b="1">
                <a:solidFill>
                  <a:schemeClr val="accent2">
                    <a:lumMod val="75000"/>
                  </a:schemeClr>
                </a:solidFill>
                <a:latin typeface="Arial" panose="020B0604020202020204" pitchFamily="34" charset="0"/>
                <a:cs typeface="Arial" panose="020B0604020202020204" pitchFamily="34" charset="0"/>
              </a:rPr>
              <a:t>School </a:t>
            </a:r>
          </a:p>
          <a:p>
            <a:pPr algn="ctr"/>
            <a:r>
              <a:rPr lang="en-US" sz="2000" b="1">
                <a:solidFill>
                  <a:schemeClr val="accent2">
                    <a:lumMod val="75000"/>
                  </a:schemeClr>
                </a:solidFill>
                <a:latin typeface="Arial" panose="020B0604020202020204" pitchFamily="34" charset="0"/>
                <a:cs typeface="Arial" panose="020B0604020202020204" pitchFamily="34" charset="0"/>
              </a:rPr>
              <a:t>Leadership</a:t>
            </a:r>
          </a:p>
          <a:p>
            <a:pPr algn="ctr">
              <a:spcBef>
                <a:spcPts val="600"/>
              </a:spcBef>
            </a:pPr>
            <a:r>
              <a:rPr lang="en-US" sz="2000">
                <a:solidFill>
                  <a:schemeClr val="tx1">
                    <a:lumMod val="65000"/>
                    <a:lumOff val="35000"/>
                  </a:schemeClr>
                </a:solidFill>
                <a:latin typeface="Arial" panose="020B0604020202020204" pitchFamily="34" charset="0"/>
                <a:cs typeface="Arial" panose="020B0604020202020204" pitchFamily="34" charset="0"/>
              </a:rPr>
              <a:t>Support school leaders to meet needs of students and families</a:t>
            </a:r>
          </a:p>
        </p:txBody>
      </p:sp>
      <p:sp>
        <p:nvSpPr>
          <p:cNvPr id="12" name="TextBox 11">
            <a:extLst>
              <a:ext uri="{FF2B5EF4-FFF2-40B4-BE49-F238E27FC236}">
                <a16:creationId xmlns:a16="http://schemas.microsoft.com/office/drawing/2014/main" id="{0604C3A4-08F6-4743-88A5-01AEDD24F228}"/>
              </a:ext>
            </a:extLst>
          </p:cNvPr>
          <p:cNvSpPr txBox="1"/>
          <p:nvPr/>
        </p:nvSpPr>
        <p:spPr>
          <a:xfrm>
            <a:off x="4967815" y="4224756"/>
            <a:ext cx="2166035" cy="2015936"/>
          </a:xfrm>
          <a:prstGeom prst="rect">
            <a:avLst/>
          </a:prstGeom>
          <a:noFill/>
        </p:spPr>
        <p:txBody>
          <a:bodyPr wrap="square" rtlCol="0">
            <a:spAutoFit/>
          </a:bodyPr>
          <a:lstStyle/>
          <a:p>
            <a:pPr algn="ctr"/>
            <a:r>
              <a:rPr lang="en-US" sz="2000" b="1">
                <a:solidFill>
                  <a:schemeClr val="accent2">
                    <a:lumMod val="75000"/>
                  </a:schemeClr>
                </a:solidFill>
                <a:latin typeface="Arial" panose="020B0604020202020204" pitchFamily="34" charset="0"/>
                <a:cs typeface="Arial" panose="020B0604020202020204" pitchFamily="34" charset="0"/>
              </a:rPr>
              <a:t>Coaching &amp; Mentoring</a:t>
            </a:r>
          </a:p>
          <a:p>
            <a:pPr algn="ctr">
              <a:spcBef>
                <a:spcPts val="600"/>
              </a:spcBef>
            </a:pPr>
            <a:r>
              <a:rPr lang="en-US" sz="2000">
                <a:solidFill>
                  <a:schemeClr val="tx1">
                    <a:lumMod val="65000"/>
                    <a:lumOff val="35000"/>
                  </a:schemeClr>
                </a:solidFill>
                <a:latin typeface="Arial" panose="020B0604020202020204" pitchFamily="34" charset="0"/>
                <a:cs typeface="Arial" panose="020B0604020202020204" pitchFamily="34" charset="0"/>
              </a:rPr>
              <a:t>Ensure </a:t>
            </a:r>
          </a:p>
          <a:p>
            <a:pPr algn="ctr"/>
            <a:r>
              <a:rPr lang="en-US" sz="2000">
                <a:solidFill>
                  <a:schemeClr val="tx1">
                    <a:lumMod val="65000"/>
                    <a:lumOff val="35000"/>
                  </a:schemeClr>
                </a:solidFill>
                <a:latin typeface="Arial" panose="020B0604020202020204" pitchFamily="34" charset="0"/>
                <a:cs typeface="Arial" panose="020B0604020202020204" pitchFamily="34" charset="0"/>
              </a:rPr>
              <a:t>high-quality, </a:t>
            </a:r>
            <a:br>
              <a:rPr lang="en-US" sz="2000">
                <a:solidFill>
                  <a:schemeClr val="tx1">
                    <a:lumMod val="65000"/>
                    <a:lumOff val="35000"/>
                  </a:schemeClr>
                </a:solidFill>
                <a:latin typeface="Arial" panose="020B0604020202020204" pitchFamily="34" charset="0"/>
                <a:cs typeface="Arial" panose="020B0604020202020204" pitchFamily="34" charset="0"/>
              </a:rPr>
            </a:br>
            <a:r>
              <a:rPr lang="en-US" sz="2000">
                <a:solidFill>
                  <a:schemeClr val="tx1">
                    <a:lumMod val="65000"/>
                    <a:lumOff val="35000"/>
                  </a:schemeClr>
                </a:solidFill>
                <a:latin typeface="Arial" panose="020B0604020202020204" pitchFamily="34" charset="0"/>
                <a:cs typeface="Arial" panose="020B0604020202020204" pitchFamily="34" charset="0"/>
              </a:rPr>
              <a:t>job-embedded teacher support</a:t>
            </a:r>
          </a:p>
        </p:txBody>
      </p:sp>
      <p:sp>
        <p:nvSpPr>
          <p:cNvPr id="13" name="TextBox 12">
            <a:extLst>
              <a:ext uri="{FF2B5EF4-FFF2-40B4-BE49-F238E27FC236}">
                <a16:creationId xmlns:a16="http://schemas.microsoft.com/office/drawing/2014/main" id="{5A38498A-0CEE-314A-9842-2AF7B32249C8}"/>
              </a:ext>
            </a:extLst>
          </p:cNvPr>
          <p:cNvSpPr txBox="1"/>
          <p:nvPr/>
        </p:nvSpPr>
        <p:spPr>
          <a:xfrm>
            <a:off x="7133850" y="4224756"/>
            <a:ext cx="2627615" cy="2015936"/>
          </a:xfrm>
          <a:prstGeom prst="rect">
            <a:avLst/>
          </a:prstGeom>
          <a:noFill/>
        </p:spPr>
        <p:txBody>
          <a:bodyPr wrap="square" rtlCol="0">
            <a:spAutoFit/>
          </a:bodyPr>
          <a:lstStyle/>
          <a:p>
            <a:pPr algn="ctr"/>
            <a:r>
              <a:rPr lang="en-US" sz="2000" b="1">
                <a:solidFill>
                  <a:schemeClr val="accent2">
                    <a:lumMod val="75000"/>
                  </a:schemeClr>
                </a:solidFill>
                <a:latin typeface="Arial" panose="020B0604020202020204" pitchFamily="34" charset="0"/>
                <a:cs typeface="Arial" panose="020B0604020202020204" pitchFamily="34" charset="0"/>
              </a:rPr>
              <a:t>Learning</a:t>
            </a:r>
          </a:p>
          <a:p>
            <a:pPr algn="ctr"/>
            <a:r>
              <a:rPr lang="en-US" sz="2000" b="1">
                <a:solidFill>
                  <a:schemeClr val="accent2">
                    <a:lumMod val="75000"/>
                  </a:schemeClr>
                </a:solidFill>
                <a:latin typeface="Arial" panose="020B0604020202020204" pitchFamily="34" charset="0"/>
                <a:cs typeface="Arial" panose="020B0604020202020204" pitchFamily="34" charset="0"/>
              </a:rPr>
              <a:t>Teams</a:t>
            </a:r>
          </a:p>
          <a:p>
            <a:pPr algn="ctr">
              <a:spcBef>
                <a:spcPts val="600"/>
              </a:spcBef>
            </a:pPr>
            <a:r>
              <a:rPr lang="en-US" sz="2000">
                <a:solidFill>
                  <a:schemeClr val="tx1">
                    <a:lumMod val="65000"/>
                    <a:lumOff val="35000"/>
                  </a:schemeClr>
                </a:solidFill>
                <a:latin typeface="Arial" panose="020B0604020202020204" pitchFamily="34" charset="0"/>
                <a:cs typeface="Arial" panose="020B0604020202020204" pitchFamily="34" charset="0"/>
              </a:rPr>
              <a:t>Implement a learning team cycle for continuous improvement</a:t>
            </a:r>
          </a:p>
        </p:txBody>
      </p:sp>
      <p:sp>
        <p:nvSpPr>
          <p:cNvPr id="14" name="TextBox 13">
            <a:extLst>
              <a:ext uri="{FF2B5EF4-FFF2-40B4-BE49-F238E27FC236}">
                <a16:creationId xmlns:a16="http://schemas.microsoft.com/office/drawing/2014/main" id="{C093E656-0F40-1249-9340-6F9BA9E23F29}"/>
              </a:ext>
            </a:extLst>
          </p:cNvPr>
          <p:cNvSpPr txBox="1"/>
          <p:nvPr/>
        </p:nvSpPr>
        <p:spPr>
          <a:xfrm>
            <a:off x="9768904" y="4224756"/>
            <a:ext cx="2205566" cy="2015936"/>
          </a:xfrm>
          <a:prstGeom prst="rect">
            <a:avLst/>
          </a:prstGeom>
          <a:noFill/>
        </p:spPr>
        <p:txBody>
          <a:bodyPr wrap="square" rtlCol="0">
            <a:spAutoFit/>
          </a:bodyPr>
          <a:lstStyle/>
          <a:p>
            <a:pPr algn="ctr"/>
            <a:r>
              <a:rPr lang="en-US" sz="2000" b="1">
                <a:solidFill>
                  <a:schemeClr val="accent2">
                    <a:lumMod val="75000"/>
                  </a:schemeClr>
                </a:solidFill>
                <a:latin typeface="Arial" panose="020B0604020202020204" pitchFamily="34" charset="0"/>
                <a:cs typeface="Arial" panose="020B0604020202020204" pitchFamily="34" charset="0"/>
              </a:rPr>
              <a:t>Learning</a:t>
            </a:r>
          </a:p>
          <a:p>
            <a:pPr algn="ctr"/>
            <a:r>
              <a:rPr lang="en-US" sz="2000" b="1">
                <a:solidFill>
                  <a:schemeClr val="accent2">
                    <a:lumMod val="75000"/>
                  </a:schemeClr>
                </a:solidFill>
                <a:latin typeface="Arial" panose="020B0604020202020204" pitchFamily="34" charset="0"/>
                <a:cs typeface="Arial" panose="020B0604020202020204" pitchFamily="34" charset="0"/>
              </a:rPr>
              <a:t>Networks</a:t>
            </a:r>
          </a:p>
          <a:p>
            <a:pPr algn="ctr">
              <a:spcBef>
                <a:spcPts val="600"/>
              </a:spcBef>
            </a:pPr>
            <a:r>
              <a:rPr lang="en-US" sz="2000">
                <a:solidFill>
                  <a:schemeClr val="tx1">
                    <a:lumMod val="65000"/>
                    <a:lumOff val="35000"/>
                  </a:schemeClr>
                </a:solidFill>
                <a:latin typeface="Arial" panose="020B0604020202020204" pitchFamily="34" charset="0"/>
                <a:cs typeface="Arial" panose="020B0604020202020204" pitchFamily="34" charset="0"/>
              </a:rPr>
              <a:t>Work collaboratively </a:t>
            </a:r>
            <a:br>
              <a:rPr lang="en-US" sz="2000">
                <a:solidFill>
                  <a:schemeClr val="tx1">
                    <a:lumMod val="65000"/>
                    <a:lumOff val="35000"/>
                  </a:schemeClr>
                </a:solidFill>
                <a:latin typeface="Arial" panose="020B0604020202020204" pitchFamily="34" charset="0"/>
                <a:cs typeface="Arial" panose="020B0604020202020204" pitchFamily="34" charset="0"/>
              </a:rPr>
            </a:br>
            <a:r>
              <a:rPr lang="en-US" sz="2000">
                <a:solidFill>
                  <a:schemeClr val="tx1">
                    <a:lumMod val="65000"/>
                    <a:lumOff val="35000"/>
                  </a:schemeClr>
                </a:solidFill>
                <a:latin typeface="Arial" panose="020B0604020202020204" pitchFamily="34" charset="0"/>
                <a:cs typeface="Arial" panose="020B0604020202020204" pitchFamily="34" charset="0"/>
              </a:rPr>
              <a:t>to build capacity and leadership</a:t>
            </a:r>
          </a:p>
        </p:txBody>
      </p:sp>
      <p:sp>
        <p:nvSpPr>
          <p:cNvPr id="15" name="TextBox 14">
            <a:extLst>
              <a:ext uri="{FF2B5EF4-FFF2-40B4-BE49-F238E27FC236}">
                <a16:creationId xmlns:a16="http://schemas.microsoft.com/office/drawing/2014/main" id="{794DBB6B-189F-B845-B5C1-7C885B9D2CD0}"/>
              </a:ext>
            </a:extLst>
          </p:cNvPr>
          <p:cNvSpPr txBox="1"/>
          <p:nvPr/>
        </p:nvSpPr>
        <p:spPr>
          <a:xfrm>
            <a:off x="4077663" y="3595324"/>
            <a:ext cx="4104650" cy="369332"/>
          </a:xfrm>
          <a:prstGeom prst="rect">
            <a:avLst/>
          </a:prstGeom>
          <a:noFill/>
        </p:spPr>
        <p:txBody>
          <a:bodyPr wrap="none" rtlCol="0">
            <a:spAutoFit/>
          </a:bodyPr>
          <a:lstStyle/>
          <a:p>
            <a:r>
              <a:rPr lang="en-US">
                <a:solidFill>
                  <a:schemeClr val="accent1"/>
                </a:solidFill>
                <a:latin typeface="Arial" panose="020B0604020202020204" pitchFamily="34" charset="0"/>
                <a:cs typeface="Arial" panose="020B0604020202020204" pitchFamily="34" charset="0"/>
              </a:rPr>
              <a:t>Visit  </a:t>
            </a:r>
            <a:r>
              <a:rPr lang="en-US">
                <a:solidFill>
                  <a:schemeClr val="accent1"/>
                </a:solidFill>
                <a:latin typeface="Arial" panose="020B0604020202020204" pitchFamily="34" charset="0"/>
                <a:cs typeface="Arial" panose="020B0604020202020204" pitchFamily="34" charset="0"/>
                <a:hlinkClick r:id="rId5"/>
              </a:rPr>
              <a:t>services.learningforward.org/arp/</a:t>
            </a:r>
            <a:endParaRPr lang="en-US">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4419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5426DC-B93A-6440-A068-2A05A207331B}"/>
              </a:ext>
            </a:extLst>
          </p:cNvPr>
          <p:cNvSpPr>
            <a:spLocks noGrp="1"/>
          </p:cNvSpPr>
          <p:nvPr>
            <p:ph type="sldNum" sz="quarter" idx="4"/>
          </p:nvPr>
        </p:nvSpPr>
        <p:spPr/>
        <p:txBody>
          <a:bodyPr/>
          <a:lstStyle/>
          <a:p>
            <a:fld id="{79A441FA-EE28-A64F-92EE-8BADFCE467E3}" type="slidenum">
              <a:rPr lang="en-US" smtClean="0"/>
              <a:pPr/>
              <a:t>38</a:t>
            </a:fld>
            <a:endParaRPr lang="en-US" dirty="0"/>
          </a:p>
        </p:txBody>
      </p:sp>
      <p:sp>
        <p:nvSpPr>
          <p:cNvPr id="3" name="Footer Placeholder 2">
            <a:extLst>
              <a:ext uri="{FF2B5EF4-FFF2-40B4-BE49-F238E27FC236}">
                <a16:creationId xmlns:a16="http://schemas.microsoft.com/office/drawing/2014/main" id="{061D1EF1-F758-6F42-87E6-06850E176849}"/>
              </a:ext>
            </a:extLst>
          </p:cNvPr>
          <p:cNvSpPr>
            <a:spLocks noGrp="1"/>
          </p:cNvSpPr>
          <p:nvPr>
            <p:ph type="ftr" sz="quarter" idx="3"/>
          </p:nvPr>
        </p:nvSpPr>
        <p:spPr/>
        <p:txBody>
          <a:bodyPr/>
          <a:lstStyle/>
          <a:p>
            <a:pPr defTabSz="932566">
              <a:defRPr/>
            </a:pPr>
            <a:r>
              <a:rPr lang="en-US" sz="1200" kern="0" dirty="0">
                <a:solidFill>
                  <a:srgbClr val="1F497D"/>
                </a:solidFill>
                <a:latin typeface="Arial"/>
                <a:cs typeface="Arial"/>
              </a:rPr>
              <a:t>www.learningforward.org</a:t>
            </a:r>
          </a:p>
        </p:txBody>
      </p:sp>
      <p:pic>
        <p:nvPicPr>
          <p:cNvPr id="4" name="Picture 3">
            <a:extLst>
              <a:ext uri="{FF2B5EF4-FFF2-40B4-BE49-F238E27FC236}">
                <a16:creationId xmlns:a16="http://schemas.microsoft.com/office/drawing/2014/main" id="{2B8BCAC2-E701-FE40-9C6A-452706103AB5}"/>
              </a:ext>
            </a:extLst>
          </p:cNvPr>
          <p:cNvPicPr>
            <a:picLocks noChangeAspect="1"/>
          </p:cNvPicPr>
          <p:nvPr/>
        </p:nvPicPr>
        <p:blipFill rotWithShape="1">
          <a:blip r:embed="rId3" cstate="print">
            <a:alphaModFix amt="50000"/>
            <a:extLst>
              <a:ext uri="{28A0092B-C50C-407E-A947-70E740481C1C}">
                <a14:useLocalDpi xmlns:a14="http://schemas.microsoft.com/office/drawing/2010/main"/>
              </a:ext>
            </a:extLst>
          </a:blip>
          <a:srcRect/>
          <a:stretch/>
        </p:blipFill>
        <p:spPr>
          <a:xfrm>
            <a:off x="0" y="686532"/>
            <a:ext cx="12191999" cy="5742240"/>
          </a:xfrm>
          <a:prstGeom prst="rect">
            <a:avLst/>
          </a:prstGeom>
        </p:spPr>
      </p:pic>
      <p:sp>
        <p:nvSpPr>
          <p:cNvPr id="5" name="Round Same Side Corner Rectangle 4">
            <a:extLst>
              <a:ext uri="{FF2B5EF4-FFF2-40B4-BE49-F238E27FC236}">
                <a16:creationId xmlns:a16="http://schemas.microsoft.com/office/drawing/2014/main" id="{218D223A-2CD8-D34B-80F0-9D3D253659F8}"/>
              </a:ext>
            </a:extLst>
          </p:cNvPr>
          <p:cNvSpPr/>
          <p:nvPr/>
        </p:nvSpPr>
        <p:spPr bwMode="gray">
          <a:xfrm rot="5400000">
            <a:off x="5747291" y="-5758177"/>
            <a:ext cx="697418" cy="12192000"/>
          </a:xfrm>
          <a:prstGeom prst="round2SameRect">
            <a:avLst>
              <a:gd name="adj1" fmla="val 0"/>
              <a:gd name="adj2" fmla="val 0"/>
            </a:avLst>
          </a:prstGeom>
          <a:solidFill>
            <a:srgbClr val="0065CC">
              <a:alpha val="81000"/>
            </a:srgbClr>
          </a:solidFill>
          <a:ln w="9525">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06" tIns="46604" rIns="93206" bIns="46604" rtlCol="0" anchor="ctr"/>
          <a:lstStyle/>
          <a:p>
            <a:pPr algn="ctr"/>
            <a:endParaRPr lang="en-US" sz="2400" dirty="0">
              <a:solidFill>
                <a:schemeClr val="tx1"/>
              </a:solidFill>
            </a:endParaRPr>
          </a:p>
        </p:txBody>
      </p:sp>
      <p:sp>
        <p:nvSpPr>
          <p:cNvPr id="6" name="Subtitle 5">
            <a:extLst>
              <a:ext uri="{FF2B5EF4-FFF2-40B4-BE49-F238E27FC236}">
                <a16:creationId xmlns:a16="http://schemas.microsoft.com/office/drawing/2014/main" id="{0F06FE5D-4EB3-1949-8F16-82813E489C33}"/>
              </a:ext>
            </a:extLst>
          </p:cNvPr>
          <p:cNvSpPr txBox="1">
            <a:spLocks/>
          </p:cNvSpPr>
          <p:nvPr/>
        </p:nvSpPr>
        <p:spPr>
          <a:xfrm>
            <a:off x="169333" y="19458"/>
            <a:ext cx="11838891" cy="716873"/>
          </a:xfrm>
          <a:prstGeom prst="rect">
            <a:avLst/>
          </a:prstGeom>
        </p:spPr>
        <p:txBody>
          <a:bodyPr lIns="93256" tIns="46628" rIns="93256" bIns="46628">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400" dirty="0">
                <a:solidFill>
                  <a:schemeClr val="bg1"/>
                </a:solidFill>
                <a:latin typeface="Arial"/>
                <a:cs typeface="Arial"/>
              </a:rPr>
              <a:t>Mark your calendars</a:t>
            </a:r>
          </a:p>
        </p:txBody>
      </p:sp>
      <p:graphicFrame>
        <p:nvGraphicFramePr>
          <p:cNvPr id="7" name="Table 6">
            <a:extLst>
              <a:ext uri="{FF2B5EF4-FFF2-40B4-BE49-F238E27FC236}">
                <a16:creationId xmlns:a16="http://schemas.microsoft.com/office/drawing/2014/main" id="{1F298657-5EF9-414B-A457-92A54BC368EB}"/>
              </a:ext>
            </a:extLst>
          </p:cNvPr>
          <p:cNvGraphicFramePr>
            <a:graphicFrameLocks noGrp="1"/>
          </p:cNvGraphicFramePr>
          <p:nvPr>
            <p:extLst>
              <p:ext uri="{D42A27DB-BD31-4B8C-83A1-F6EECF244321}">
                <p14:modId xmlns:p14="http://schemas.microsoft.com/office/powerpoint/2010/main" val="288083153"/>
              </p:ext>
            </p:extLst>
          </p:nvPr>
        </p:nvGraphicFramePr>
        <p:xfrm>
          <a:off x="569934" y="1487843"/>
          <a:ext cx="11032452" cy="4089819"/>
        </p:xfrm>
        <a:graphic>
          <a:graphicData uri="http://schemas.openxmlformats.org/drawingml/2006/table">
            <a:tbl>
              <a:tblPr>
                <a:tableStyleId>{5C22544A-7EE6-4342-B048-85BDC9FD1C3A}</a:tableStyleId>
              </a:tblPr>
              <a:tblGrid>
                <a:gridCol w="3677484">
                  <a:extLst>
                    <a:ext uri="{9D8B030D-6E8A-4147-A177-3AD203B41FA5}">
                      <a16:colId xmlns:a16="http://schemas.microsoft.com/office/drawing/2014/main" val="113703538"/>
                    </a:ext>
                  </a:extLst>
                </a:gridCol>
                <a:gridCol w="3677484">
                  <a:extLst>
                    <a:ext uri="{9D8B030D-6E8A-4147-A177-3AD203B41FA5}">
                      <a16:colId xmlns:a16="http://schemas.microsoft.com/office/drawing/2014/main" val="3591441523"/>
                    </a:ext>
                  </a:extLst>
                </a:gridCol>
                <a:gridCol w="3677484">
                  <a:extLst>
                    <a:ext uri="{9D8B030D-6E8A-4147-A177-3AD203B41FA5}">
                      <a16:colId xmlns:a16="http://schemas.microsoft.com/office/drawing/2014/main" val="1000887477"/>
                    </a:ext>
                  </a:extLst>
                </a:gridCol>
              </a:tblGrid>
              <a:tr h="1642429">
                <a:tc>
                  <a:txBody>
                    <a:bodyPr/>
                    <a:lstStyle/>
                    <a:p>
                      <a:r>
                        <a:rPr lang="en-US" sz="3200" b="1" dirty="0">
                          <a:solidFill>
                            <a:schemeClr val="bg1"/>
                          </a:solidFill>
                          <a:latin typeface="Arial" panose="020B0604020202020204" pitchFamily="34" charset="0"/>
                          <a:cs typeface="Arial" panose="020B0604020202020204" pitchFamily="34" charset="0"/>
                        </a:rPr>
                        <a:t>Thursday, January 20</a:t>
                      </a:r>
                    </a:p>
                    <a:p>
                      <a:r>
                        <a:rPr lang="en-US" sz="3200" b="1" dirty="0">
                          <a:solidFill>
                            <a:schemeClr val="bg1"/>
                          </a:solidFill>
                          <a:latin typeface="Arial" panose="020B0604020202020204" pitchFamily="34" charset="0"/>
                          <a:cs typeface="Arial" panose="020B0604020202020204" pitchFamily="34" charset="0"/>
                        </a:rPr>
                        <a:t>3 pm ET</a:t>
                      </a:r>
                      <a:endParaRPr lang="en-US" sz="3200" b="1" dirty="0">
                        <a:solidFill>
                          <a:schemeClr val="bg1"/>
                        </a:solidFill>
                      </a:endParaRPr>
                    </a:p>
                  </a:txBody>
                  <a:tcPr marL="137160" marR="137160" marT="137160" marB="137160">
                    <a:solidFill>
                      <a:schemeClr val="accent6">
                        <a:alpha val="86000"/>
                      </a:schemeClr>
                    </a:solidFill>
                  </a:tcPr>
                </a:tc>
                <a:tc>
                  <a:txBody>
                    <a:bodyPr/>
                    <a:lstStyle/>
                    <a:p>
                      <a:r>
                        <a:rPr lang="en-US" sz="3200" b="1" dirty="0">
                          <a:solidFill>
                            <a:schemeClr val="bg1"/>
                          </a:solidFill>
                          <a:latin typeface="Arial" panose="020B0604020202020204" pitchFamily="34" charset="0"/>
                          <a:cs typeface="Arial" panose="020B0604020202020204" pitchFamily="34" charset="0"/>
                        </a:rPr>
                        <a:t>Thursday</a:t>
                      </a:r>
                    </a:p>
                    <a:p>
                      <a:r>
                        <a:rPr lang="en-US" sz="3200" b="1" dirty="0">
                          <a:solidFill>
                            <a:schemeClr val="bg1"/>
                          </a:solidFill>
                          <a:latin typeface="Arial" panose="020B0604020202020204" pitchFamily="34" charset="0"/>
                          <a:cs typeface="Arial" panose="020B0604020202020204" pitchFamily="34" charset="0"/>
                        </a:rPr>
                        <a:t>February 10</a:t>
                      </a:r>
                    </a:p>
                    <a:p>
                      <a:r>
                        <a:rPr lang="en-US" sz="3200" b="1" dirty="0">
                          <a:solidFill>
                            <a:schemeClr val="bg1"/>
                          </a:solidFill>
                          <a:latin typeface="Arial" panose="020B0604020202020204" pitchFamily="34" charset="0"/>
                          <a:cs typeface="Arial" panose="020B0604020202020204" pitchFamily="34" charset="0"/>
                        </a:rPr>
                        <a:t>3 pm ET</a:t>
                      </a:r>
                      <a:endParaRPr lang="en-US" sz="3200" b="1" dirty="0">
                        <a:solidFill>
                          <a:schemeClr val="bg1"/>
                        </a:solidFill>
                      </a:endParaRPr>
                    </a:p>
                  </a:txBody>
                  <a:tcPr marL="137160" marR="137160" marT="137160" marB="137160">
                    <a:solidFill>
                      <a:schemeClr val="accent2">
                        <a:alpha val="86000"/>
                      </a:schemeClr>
                    </a:solidFill>
                  </a:tcPr>
                </a:tc>
                <a:tc>
                  <a:txBody>
                    <a:bodyPr/>
                    <a:lstStyle/>
                    <a:p>
                      <a:r>
                        <a:rPr lang="en-US" sz="3200" b="1" dirty="0">
                          <a:solidFill>
                            <a:schemeClr val="bg1"/>
                          </a:solidFill>
                          <a:latin typeface="Arial" panose="020B0604020202020204" pitchFamily="34" charset="0"/>
                          <a:cs typeface="Arial" panose="020B0604020202020204" pitchFamily="34" charset="0"/>
                        </a:rPr>
                        <a:t>Thursday</a:t>
                      </a:r>
                    </a:p>
                    <a:p>
                      <a:r>
                        <a:rPr lang="en-US" sz="3200" b="1" dirty="0">
                          <a:solidFill>
                            <a:schemeClr val="bg1"/>
                          </a:solidFill>
                          <a:latin typeface="Arial" panose="020B0604020202020204" pitchFamily="34" charset="0"/>
                          <a:cs typeface="Arial" panose="020B0604020202020204" pitchFamily="34" charset="0"/>
                        </a:rPr>
                        <a:t>February 24</a:t>
                      </a:r>
                    </a:p>
                    <a:p>
                      <a:r>
                        <a:rPr lang="en-US" sz="3200" b="1" dirty="0">
                          <a:solidFill>
                            <a:schemeClr val="bg1"/>
                          </a:solidFill>
                          <a:latin typeface="Arial" panose="020B0604020202020204" pitchFamily="34" charset="0"/>
                          <a:cs typeface="Arial" panose="020B0604020202020204" pitchFamily="34" charset="0"/>
                        </a:rPr>
                        <a:t>3 pm ET</a:t>
                      </a:r>
                      <a:endParaRPr lang="en-US" sz="3200" b="1" dirty="0">
                        <a:solidFill>
                          <a:schemeClr val="bg1"/>
                        </a:solidFill>
                      </a:endParaRPr>
                    </a:p>
                  </a:txBody>
                  <a:tcPr marL="137160" marR="137160" marT="137160" marB="137160">
                    <a:solidFill>
                      <a:srgbClr val="7030A0">
                        <a:alpha val="74000"/>
                      </a:srgbClr>
                    </a:solidFill>
                  </a:tcPr>
                </a:tc>
                <a:extLst>
                  <a:ext uri="{0D108BD9-81ED-4DB2-BD59-A6C34878D82A}">
                    <a16:rowId xmlns:a16="http://schemas.microsoft.com/office/drawing/2014/main" val="2173838371"/>
                  </a:ext>
                </a:extLst>
              </a:tr>
              <a:tr h="2352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i="0" u="none" strike="noStrike" kern="1200">
                          <a:solidFill>
                            <a:schemeClr val="accent1">
                              <a:lumMod val="50000"/>
                            </a:schemeClr>
                          </a:solidFill>
                          <a:effectLst/>
                          <a:latin typeface="Arial" panose="020B0604020202020204" pitchFamily="34" charset="0"/>
                          <a:ea typeface="+mn-ea"/>
                          <a:cs typeface="Arial" panose="020B0604020202020204" pitchFamily="34" charset="0"/>
                        </a:rPr>
                        <a:t>Student Voice </a:t>
                      </a:r>
                      <a:br>
                        <a:rPr lang="en-US" sz="3200" b="0" i="0" u="none" strike="noStrike" kern="1200">
                          <a:solidFill>
                            <a:schemeClr val="accent1">
                              <a:lumMod val="50000"/>
                            </a:schemeClr>
                          </a:solidFill>
                          <a:effectLst/>
                          <a:latin typeface="Arial" panose="020B0604020202020204" pitchFamily="34" charset="0"/>
                          <a:ea typeface="+mn-ea"/>
                          <a:cs typeface="Arial" panose="020B0604020202020204" pitchFamily="34" charset="0"/>
                        </a:rPr>
                      </a:br>
                      <a:r>
                        <a:rPr lang="en-US" sz="3200" b="0" i="0" u="none" strike="noStrike" kern="1200">
                          <a:solidFill>
                            <a:schemeClr val="accent1">
                              <a:lumMod val="50000"/>
                            </a:schemeClr>
                          </a:solidFill>
                          <a:effectLst/>
                          <a:latin typeface="Arial" panose="020B0604020202020204" pitchFamily="34" charset="0"/>
                          <a:ea typeface="+mn-ea"/>
                          <a:cs typeface="Arial" panose="020B0604020202020204" pitchFamily="34" charset="0"/>
                        </a:rPr>
                        <a:t>and Agency</a:t>
                      </a:r>
                      <a:endParaRPr lang="en-US" sz="3200" i="0" dirty="0">
                        <a:solidFill>
                          <a:schemeClr val="accent1">
                            <a:lumMod val="50000"/>
                          </a:schemeClr>
                        </a:solidFill>
                        <a:latin typeface="Arial" panose="020B0604020202020204" pitchFamily="34" charset="0"/>
                        <a:cs typeface="Arial" panose="020B0604020202020204" pitchFamily="34" charset="0"/>
                      </a:endParaRPr>
                    </a:p>
                  </a:txBody>
                  <a:tcPr marL="137160" marR="137160" marT="137160" marB="137160">
                    <a:solidFill>
                      <a:schemeClr val="accent6">
                        <a:lumMod val="20000"/>
                        <a:lumOff val="80000"/>
                        <a:alpha val="91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i="0" u="none" strike="noStrike" kern="1200">
                          <a:solidFill>
                            <a:schemeClr val="accent1">
                              <a:lumMod val="50000"/>
                            </a:schemeClr>
                          </a:solidFill>
                          <a:effectLst/>
                          <a:latin typeface="Arial" panose="020B0604020202020204" pitchFamily="34" charset="0"/>
                          <a:ea typeface="+mn-ea"/>
                          <a:cs typeface="Arial" panose="020B0604020202020204" pitchFamily="34" charset="0"/>
                        </a:rPr>
                        <a:t>Retaining Educators </a:t>
                      </a:r>
                      <a:br>
                        <a:rPr lang="en-US" sz="3200" b="0" i="0" u="none" strike="noStrike" kern="1200">
                          <a:solidFill>
                            <a:schemeClr val="accent1">
                              <a:lumMod val="50000"/>
                            </a:schemeClr>
                          </a:solidFill>
                          <a:effectLst/>
                          <a:latin typeface="Arial" panose="020B0604020202020204" pitchFamily="34" charset="0"/>
                          <a:ea typeface="+mn-ea"/>
                          <a:cs typeface="Arial" panose="020B0604020202020204" pitchFamily="34" charset="0"/>
                        </a:rPr>
                      </a:br>
                      <a:r>
                        <a:rPr lang="en-US" sz="3200" b="0" i="0" u="none" strike="noStrike" kern="1200">
                          <a:solidFill>
                            <a:schemeClr val="accent1">
                              <a:lumMod val="50000"/>
                            </a:schemeClr>
                          </a:solidFill>
                          <a:effectLst/>
                          <a:latin typeface="Arial" panose="020B0604020202020204" pitchFamily="34" charset="0"/>
                          <a:ea typeface="+mn-ea"/>
                          <a:cs typeface="Arial" panose="020B0604020202020204" pitchFamily="34" charset="0"/>
                        </a:rPr>
                        <a:t>Through </a:t>
                      </a:r>
                      <a:br>
                        <a:rPr lang="en-US" sz="3200" b="0" i="0" u="none" strike="noStrike" kern="1200">
                          <a:solidFill>
                            <a:schemeClr val="accent1">
                              <a:lumMod val="50000"/>
                            </a:schemeClr>
                          </a:solidFill>
                          <a:effectLst/>
                          <a:latin typeface="Arial" panose="020B0604020202020204" pitchFamily="34" charset="0"/>
                          <a:ea typeface="+mn-ea"/>
                          <a:cs typeface="Arial" panose="020B0604020202020204" pitchFamily="34" charset="0"/>
                        </a:rPr>
                      </a:br>
                      <a:r>
                        <a:rPr lang="en-US" sz="3200" b="0" i="0" u="none" strike="noStrike" kern="1200">
                          <a:solidFill>
                            <a:schemeClr val="accent1">
                              <a:lumMod val="50000"/>
                            </a:schemeClr>
                          </a:solidFill>
                          <a:effectLst/>
                          <a:latin typeface="Arial" panose="020B0604020202020204" pitchFamily="34" charset="0"/>
                          <a:ea typeface="+mn-ea"/>
                          <a:cs typeface="Arial" panose="020B0604020202020204" pitchFamily="34" charset="0"/>
                        </a:rPr>
                        <a:t>Transition</a:t>
                      </a:r>
                      <a:endParaRPr lang="en-US" sz="3200" i="0" dirty="0">
                        <a:solidFill>
                          <a:schemeClr val="accent1">
                            <a:lumMod val="50000"/>
                          </a:schemeClr>
                        </a:solidFill>
                        <a:latin typeface="Arial" panose="020B0604020202020204" pitchFamily="34" charset="0"/>
                        <a:cs typeface="Arial" panose="020B0604020202020204" pitchFamily="34" charset="0"/>
                      </a:endParaRPr>
                    </a:p>
                  </a:txBody>
                  <a:tcPr marL="137160" marR="137160" marT="137160" marB="137160">
                    <a:solidFill>
                      <a:schemeClr val="accent2">
                        <a:lumMod val="20000"/>
                        <a:lumOff val="80000"/>
                        <a:alpha val="91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0" i="0" u="none" strike="noStrike" kern="1200">
                          <a:solidFill>
                            <a:schemeClr val="accent1">
                              <a:lumMod val="50000"/>
                            </a:schemeClr>
                          </a:solidFill>
                          <a:effectLst/>
                          <a:latin typeface="Arial" panose="020B0604020202020204" pitchFamily="34" charset="0"/>
                          <a:ea typeface="+mn-ea"/>
                          <a:cs typeface="Arial" panose="020B0604020202020204" pitchFamily="34" charset="0"/>
                        </a:rPr>
                        <a:t>Communication and Collaboration in a Divided </a:t>
                      </a:r>
                      <a:br>
                        <a:rPr lang="en-US" sz="3200" b="0" i="0" u="none" strike="noStrike" kern="1200">
                          <a:solidFill>
                            <a:schemeClr val="accent1">
                              <a:lumMod val="50000"/>
                            </a:schemeClr>
                          </a:solidFill>
                          <a:effectLst/>
                          <a:latin typeface="Arial" panose="020B0604020202020204" pitchFamily="34" charset="0"/>
                          <a:ea typeface="+mn-ea"/>
                          <a:cs typeface="Arial" panose="020B0604020202020204" pitchFamily="34" charset="0"/>
                        </a:rPr>
                      </a:br>
                      <a:r>
                        <a:rPr lang="en-US" sz="3200" b="0" i="0" u="none" strike="noStrike" kern="1200">
                          <a:solidFill>
                            <a:schemeClr val="accent1">
                              <a:lumMod val="50000"/>
                            </a:schemeClr>
                          </a:solidFill>
                          <a:effectLst/>
                          <a:latin typeface="Arial" panose="020B0604020202020204" pitchFamily="34" charset="0"/>
                          <a:ea typeface="+mn-ea"/>
                          <a:cs typeface="Arial" panose="020B0604020202020204" pitchFamily="34" charset="0"/>
                        </a:rPr>
                        <a:t>World</a:t>
                      </a:r>
                      <a:endParaRPr lang="en-US" sz="3200" i="0" dirty="0">
                        <a:solidFill>
                          <a:schemeClr val="accent1">
                            <a:lumMod val="50000"/>
                          </a:schemeClr>
                        </a:solidFill>
                        <a:latin typeface="Arial" panose="020B0604020202020204" pitchFamily="34" charset="0"/>
                        <a:cs typeface="Arial" panose="020B0604020202020204" pitchFamily="34" charset="0"/>
                      </a:endParaRPr>
                    </a:p>
                  </a:txBody>
                  <a:tcPr marL="137160" marR="137160" marT="137160" marB="137160">
                    <a:solidFill>
                      <a:srgbClr val="D2D3FE">
                        <a:alpha val="84000"/>
                      </a:srgbClr>
                    </a:solidFill>
                  </a:tcPr>
                </a:tc>
                <a:extLst>
                  <a:ext uri="{0D108BD9-81ED-4DB2-BD59-A6C34878D82A}">
                    <a16:rowId xmlns:a16="http://schemas.microsoft.com/office/drawing/2014/main" val="2714288056"/>
                  </a:ext>
                </a:extLst>
              </a:tr>
            </a:tbl>
          </a:graphicData>
        </a:graphic>
      </p:graphicFrame>
    </p:spTree>
    <p:extLst>
      <p:ext uri="{BB962C8B-B14F-4D97-AF65-F5344CB8AC3E}">
        <p14:creationId xmlns:p14="http://schemas.microsoft.com/office/powerpoint/2010/main" val="20292382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ild wearing a facemask in school with smiling eyes saying &quot;thank you!&quot;">
            <a:extLst>
              <a:ext uri="{FF2B5EF4-FFF2-40B4-BE49-F238E27FC236}">
                <a16:creationId xmlns:a16="http://schemas.microsoft.com/office/drawing/2014/main" id="{D9BCADA3-A647-F741-BA83-E68AEB173A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61435" y="0"/>
            <a:ext cx="8330565" cy="6428772"/>
          </a:xfrm>
          <a:prstGeom prst="rect">
            <a:avLst/>
          </a:prstGeom>
        </p:spPr>
      </p:pic>
      <p:sp>
        <p:nvSpPr>
          <p:cNvPr id="2" name="Slide Number Placeholder 1">
            <a:extLst>
              <a:ext uri="{FF2B5EF4-FFF2-40B4-BE49-F238E27FC236}">
                <a16:creationId xmlns:a16="http://schemas.microsoft.com/office/drawing/2014/main" id="{17B890EA-F58B-9645-99F5-4CFF97BE8D1F}"/>
              </a:ext>
            </a:extLst>
          </p:cNvPr>
          <p:cNvSpPr>
            <a:spLocks noGrp="1"/>
          </p:cNvSpPr>
          <p:nvPr>
            <p:ph type="sldNum" sz="quarter" idx="4"/>
          </p:nvPr>
        </p:nvSpPr>
        <p:spPr/>
        <p:txBody>
          <a:bodyPr/>
          <a:lstStyle/>
          <a:p>
            <a:fld id="{79A441FA-EE28-A64F-92EE-8BADFCE467E3}" type="slidenum">
              <a:rPr lang="en-US" smtClean="0"/>
              <a:pPr/>
              <a:t>39</a:t>
            </a:fld>
            <a:endParaRPr lang="en-US" dirty="0"/>
          </a:p>
        </p:txBody>
      </p:sp>
      <p:sp>
        <p:nvSpPr>
          <p:cNvPr id="3" name="Footer Placeholder 2">
            <a:extLst>
              <a:ext uri="{FF2B5EF4-FFF2-40B4-BE49-F238E27FC236}">
                <a16:creationId xmlns:a16="http://schemas.microsoft.com/office/drawing/2014/main" id="{8F2160A1-B6C0-784C-A8A2-8B069C7CF690}"/>
              </a:ext>
            </a:extLst>
          </p:cNvPr>
          <p:cNvSpPr>
            <a:spLocks noGrp="1"/>
          </p:cNvSpPr>
          <p:nvPr>
            <p:ph type="ftr" sz="quarter" idx="3"/>
          </p:nvPr>
        </p:nvSpPr>
        <p:spPr/>
        <p:txBody>
          <a:bodyPr/>
          <a:lstStyle/>
          <a:p>
            <a:pPr defTabSz="932566">
              <a:defRPr/>
            </a:pPr>
            <a:r>
              <a:rPr lang="en-US" sz="1200" kern="0" dirty="0">
                <a:solidFill>
                  <a:srgbClr val="1F497D"/>
                </a:solidFill>
                <a:latin typeface="Arial"/>
                <a:cs typeface="Arial"/>
              </a:rPr>
              <a:t>www.learningforward.org</a:t>
            </a:r>
          </a:p>
        </p:txBody>
      </p:sp>
      <p:sp>
        <p:nvSpPr>
          <p:cNvPr id="10" name="Shape 46">
            <a:extLst>
              <a:ext uri="{FF2B5EF4-FFF2-40B4-BE49-F238E27FC236}">
                <a16:creationId xmlns:a16="http://schemas.microsoft.com/office/drawing/2014/main" id="{A560973F-49E5-7746-BDAE-3A936246C22F}"/>
              </a:ext>
            </a:extLst>
          </p:cNvPr>
          <p:cNvSpPr/>
          <p:nvPr/>
        </p:nvSpPr>
        <p:spPr>
          <a:xfrm rot="5400000">
            <a:off x="-1283670" y="1283669"/>
            <a:ext cx="6428774" cy="3861435"/>
          </a:xfrm>
          <a:prstGeom prst="round2SameRect">
            <a:avLst>
              <a:gd name="adj1" fmla="val 0"/>
              <a:gd name="adj2" fmla="val 0"/>
            </a:avLst>
          </a:prstGeom>
          <a:solidFill>
            <a:schemeClr val="accent1">
              <a:lumMod val="50000"/>
            </a:schemeClr>
          </a:solidFill>
          <a:ln>
            <a:noFill/>
          </a:ln>
          <a:effectLst>
            <a:outerShdw sx="1000" sy="1000" algn="tl" rotWithShape="0">
              <a:srgbClr val="000000"/>
            </a:outerShdw>
          </a:effectLst>
        </p:spPr>
        <p:txBody>
          <a:bodyPr spcFirstLastPara="1" wrap="square" lIns="91425" tIns="45700" rIns="91425" bIns="45700" anchor="ctr" anchorCtr="0">
            <a:noAutofit/>
          </a:bodyPr>
          <a:lstStyle/>
          <a:p>
            <a:pPr algn="ctr"/>
            <a:endParaRPr sz="2400" dirty="0">
              <a:solidFill>
                <a:schemeClr val="dk1"/>
              </a:solidFill>
              <a:latin typeface="Calibri"/>
              <a:ea typeface="Calibri"/>
              <a:cs typeface="Calibri"/>
              <a:sym typeface="Calibri"/>
            </a:endParaRPr>
          </a:p>
        </p:txBody>
      </p:sp>
      <p:sp>
        <p:nvSpPr>
          <p:cNvPr id="11" name="Content Placeholder 2">
            <a:extLst>
              <a:ext uri="{FF2B5EF4-FFF2-40B4-BE49-F238E27FC236}">
                <a16:creationId xmlns:a16="http://schemas.microsoft.com/office/drawing/2014/main" id="{0039E592-9BAB-304A-BDA1-8438F8BE84E0}"/>
              </a:ext>
            </a:extLst>
          </p:cNvPr>
          <p:cNvSpPr txBox="1">
            <a:spLocks/>
          </p:cNvSpPr>
          <p:nvPr/>
        </p:nvSpPr>
        <p:spPr>
          <a:xfrm>
            <a:off x="344188" y="1289132"/>
            <a:ext cx="3508499" cy="2881704"/>
          </a:xfr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ts val="6400"/>
              </a:lnSpc>
              <a:buNone/>
            </a:pPr>
            <a:r>
              <a:rPr lang="en-US" sz="4400" dirty="0">
                <a:solidFill>
                  <a:schemeClr val="bg1"/>
                </a:solidFill>
                <a:latin typeface="Arial" charset="0"/>
                <a:ea typeface="Arial" charset="0"/>
                <a:cs typeface="Arial" charset="0"/>
              </a:rPr>
              <a:t>Thank you!</a:t>
            </a:r>
          </a:p>
        </p:txBody>
      </p:sp>
    </p:spTree>
    <p:extLst>
      <p:ext uri="{BB962C8B-B14F-4D97-AF65-F5344CB8AC3E}">
        <p14:creationId xmlns:p14="http://schemas.microsoft.com/office/powerpoint/2010/main" val="3296467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 Same Side Corner Rectangle 14">
            <a:extLst>
              <a:ext uri="{FF2B5EF4-FFF2-40B4-BE49-F238E27FC236}">
                <a16:creationId xmlns:a16="http://schemas.microsoft.com/office/drawing/2014/main" id="{6C72945C-DEAF-0345-BF62-ED7FBC1A9690}"/>
              </a:ext>
            </a:extLst>
          </p:cNvPr>
          <p:cNvSpPr/>
          <p:nvPr/>
        </p:nvSpPr>
        <p:spPr bwMode="gray">
          <a:xfrm rot="5400000">
            <a:off x="-1054630" y="1741160"/>
            <a:ext cx="5742242" cy="3632985"/>
          </a:xfrm>
          <a:prstGeom prst="round2SameRect">
            <a:avLst>
              <a:gd name="adj1" fmla="val 0"/>
              <a:gd name="adj2" fmla="val 0"/>
            </a:avLst>
          </a:prstGeom>
          <a:solidFill>
            <a:schemeClr val="accent1">
              <a:lumMod val="50000"/>
            </a:schemeClr>
          </a:solidFill>
          <a:ln w="9525">
            <a:noFill/>
          </a:ln>
          <a:effectLst>
            <a:outerShdw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 name="Slide Number Placeholder 3">
            <a:extLst>
              <a:ext uri="{FF2B5EF4-FFF2-40B4-BE49-F238E27FC236}">
                <a16:creationId xmlns:a16="http://schemas.microsoft.com/office/drawing/2014/main" id="{77836A8D-1748-3044-BD10-2CA022EB6339}"/>
              </a:ext>
            </a:extLst>
          </p:cNvPr>
          <p:cNvSpPr>
            <a:spLocks noGrp="1"/>
          </p:cNvSpPr>
          <p:nvPr>
            <p:ph type="sldNum" sz="quarter" idx="4"/>
          </p:nvPr>
        </p:nvSpPr>
        <p:spPr/>
        <p:txBody>
          <a:bodyPr/>
          <a:lstStyle/>
          <a:p>
            <a:fld id="{79A441FA-EE28-A64F-92EE-8BADFCE467E3}" type="slidenum">
              <a:rPr lang="en-US" smtClean="0"/>
              <a:pPr/>
              <a:t>4</a:t>
            </a:fld>
            <a:endParaRPr lang="en-US" dirty="0"/>
          </a:p>
        </p:txBody>
      </p:sp>
      <p:sp>
        <p:nvSpPr>
          <p:cNvPr id="5" name="Footer Placeholder 4">
            <a:extLst>
              <a:ext uri="{FF2B5EF4-FFF2-40B4-BE49-F238E27FC236}">
                <a16:creationId xmlns:a16="http://schemas.microsoft.com/office/drawing/2014/main" id="{29580897-1253-D04B-855A-79DFE2137A0C}"/>
              </a:ext>
            </a:extLst>
          </p:cNvPr>
          <p:cNvSpPr>
            <a:spLocks noGrp="1"/>
          </p:cNvSpPr>
          <p:nvPr>
            <p:ph type="ftr" sz="quarter" idx="3"/>
          </p:nvPr>
        </p:nvSpPr>
        <p:spPr/>
        <p:txBody>
          <a:bodyPr/>
          <a:lstStyle/>
          <a:p>
            <a:pPr defTabSz="932566">
              <a:defRPr/>
            </a:pPr>
            <a:r>
              <a:rPr lang="en-US" sz="1200" kern="0" dirty="0">
                <a:solidFill>
                  <a:srgbClr val="1F497D"/>
                </a:solidFill>
                <a:latin typeface="Arial"/>
                <a:cs typeface="Arial"/>
              </a:rPr>
              <a:t>www.learningforward.org</a:t>
            </a:r>
          </a:p>
        </p:txBody>
      </p:sp>
      <p:sp>
        <p:nvSpPr>
          <p:cNvPr id="7" name="Subtitle 5">
            <a:extLst>
              <a:ext uri="{FF2B5EF4-FFF2-40B4-BE49-F238E27FC236}">
                <a16:creationId xmlns:a16="http://schemas.microsoft.com/office/drawing/2014/main" id="{30A94FB6-E8F5-5440-89CB-967E50A2EC4A}"/>
              </a:ext>
            </a:extLst>
          </p:cNvPr>
          <p:cNvSpPr txBox="1">
            <a:spLocks/>
          </p:cNvSpPr>
          <p:nvPr/>
        </p:nvSpPr>
        <p:spPr>
          <a:xfrm>
            <a:off x="169333" y="19458"/>
            <a:ext cx="11771270" cy="716873"/>
          </a:xfrm>
          <a:prstGeom prst="rect">
            <a:avLst/>
          </a:prstGeom>
        </p:spPr>
        <p:txBody>
          <a:bodyPr lIns="93256" tIns="46628" rIns="93256" bIns="46628">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3400" dirty="0">
              <a:solidFill>
                <a:schemeClr val="bg1"/>
              </a:solidFill>
              <a:latin typeface="Arial"/>
              <a:cs typeface="Arial"/>
            </a:endParaRPr>
          </a:p>
        </p:txBody>
      </p:sp>
      <p:sp>
        <p:nvSpPr>
          <p:cNvPr id="12" name="Round Same Side Corner Rectangle 11">
            <a:extLst>
              <a:ext uri="{FF2B5EF4-FFF2-40B4-BE49-F238E27FC236}">
                <a16:creationId xmlns:a16="http://schemas.microsoft.com/office/drawing/2014/main" id="{568FC11C-012A-9646-A529-0F1F8895512A}"/>
              </a:ext>
            </a:extLst>
          </p:cNvPr>
          <p:cNvSpPr/>
          <p:nvPr/>
        </p:nvSpPr>
        <p:spPr bwMode="gray">
          <a:xfrm rot="5400000">
            <a:off x="5747291" y="-5758177"/>
            <a:ext cx="697418" cy="12192000"/>
          </a:xfrm>
          <a:prstGeom prst="round2SameRect">
            <a:avLst>
              <a:gd name="adj1" fmla="val 0"/>
              <a:gd name="adj2" fmla="val 0"/>
            </a:avLst>
          </a:prstGeom>
          <a:solidFill>
            <a:srgbClr val="0065CC">
              <a:alpha val="81000"/>
            </a:srgbClr>
          </a:solidFill>
          <a:ln w="9525">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06" tIns="46604" rIns="93206" bIns="46604" rtlCol="0" anchor="ctr"/>
          <a:lstStyle/>
          <a:p>
            <a:pPr algn="ctr"/>
            <a:endParaRPr lang="en-US" sz="2400" dirty="0">
              <a:solidFill>
                <a:schemeClr val="tx1"/>
              </a:solidFill>
            </a:endParaRPr>
          </a:p>
        </p:txBody>
      </p:sp>
      <p:sp>
        <p:nvSpPr>
          <p:cNvPr id="16" name="Subtitle 5">
            <a:extLst>
              <a:ext uri="{FF2B5EF4-FFF2-40B4-BE49-F238E27FC236}">
                <a16:creationId xmlns:a16="http://schemas.microsoft.com/office/drawing/2014/main" id="{7F4BB0A2-0508-8D49-A21C-4C7A54CC029E}"/>
              </a:ext>
            </a:extLst>
          </p:cNvPr>
          <p:cNvSpPr txBox="1">
            <a:spLocks/>
          </p:cNvSpPr>
          <p:nvPr/>
        </p:nvSpPr>
        <p:spPr>
          <a:xfrm>
            <a:off x="169333" y="19458"/>
            <a:ext cx="11838891" cy="716873"/>
          </a:xfrm>
          <a:prstGeom prst="rect">
            <a:avLst/>
          </a:prstGeom>
        </p:spPr>
        <p:txBody>
          <a:bodyPr lIns="93256" tIns="46628" rIns="93256" bIns="46628">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400" dirty="0">
                <a:solidFill>
                  <a:schemeClr val="bg1"/>
                </a:solidFill>
                <a:latin typeface="Arial"/>
                <a:cs typeface="Arial"/>
              </a:rPr>
              <a:t>The American Rescue Plan (ARP)</a:t>
            </a:r>
          </a:p>
        </p:txBody>
      </p:sp>
      <p:sp>
        <p:nvSpPr>
          <p:cNvPr id="8" name="TextBox 7">
            <a:extLst>
              <a:ext uri="{FF2B5EF4-FFF2-40B4-BE49-F238E27FC236}">
                <a16:creationId xmlns:a16="http://schemas.microsoft.com/office/drawing/2014/main" id="{E29D4543-1AD1-5942-AB4A-131ECCFEE2AC}"/>
              </a:ext>
            </a:extLst>
          </p:cNvPr>
          <p:cNvSpPr txBox="1"/>
          <p:nvPr/>
        </p:nvSpPr>
        <p:spPr>
          <a:xfrm>
            <a:off x="4140584" y="1054933"/>
            <a:ext cx="6541271" cy="1138773"/>
          </a:xfrm>
          <a:prstGeom prst="rect">
            <a:avLst/>
          </a:prstGeom>
          <a:noFill/>
        </p:spPr>
        <p:txBody>
          <a:bodyPr wrap="square">
            <a:spAutoFit/>
          </a:bodyPr>
          <a:lstStyle/>
          <a:p>
            <a:r>
              <a:rPr lang="en-US" sz="340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States are required to send 90% of the funds to school districts</a:t>
            </a:r>
            <a:endParaRPr lang="en-US" sz="3400">
              <a:solidFill>
                <a:schemeClr val="accent1">
                  <a:lumMod val="50000"/>
                </a:schemeClr>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C36DEA6-7C34-0D4D-95FB-1617AC077288}"/>
              </a:ext>
            </a:extLst>
          </p:cNvPr>
          <p:cNvSpPr txBox="1"/>
          <p:nvPr/>
        </p:nvSpPr>
        <p:spPr>
          <a:xfrm>
            <a:off x="4321554" y="2550569"/>
            <a:ext cx="6930478" cy="2492990"/>
          </a:xfrm>
          <a:prstGeom prst="rect">
            <a:avLst/>
          </a:prstGeom>
          <a:noFill/>
        </p:spPr>
        <p:txBody>
          <a:bodyPr wrap="square">
            <a:spAutoFit/>
          </a:bodyPr>
          <a:lstStyle/>
          <a:p>
            <a:pPr marL="285750" indent="-285750">
              <a:buClr>
                <a:schemeClr val="accent6"/>
              </a:buClr>
              <a:buSzPct val="125000"/>
              <a:buFont typeface="Arial" panose="020B0604020202020204" pitchFamily="34" charset="0"/>
              <a:buChar char="•"/>
            </a:pPr>
            <a:r>
              <a:rPr lang="en-US" sz="3400" b="1" kern="1200">
                <a:solidFill>
                  <a:schemeClr val="accent1">
                    <a:lumMod val="50000"/>
                  </a:schemeClr>
                </a:solidFill>
                <a:effectLst/>
                <a:latin typeface="Arial" panose="020B0604020202020204" pitchFamily="34" charset="0"/>
                <a:cs typeface="Arial" panose="020B0604020202020204" pitchFamily="34" charset="0"/>
              </a:rPr>
              <a:t>20% </a:t>
            </a:r>
            <a:r>
              <a:rPr lang="en-US" sz="3400" kern="1200">
                <a:solidFill>
                  <a:schemeClr val="accent1">
                    <a:lumMod val="50000"/>
                  </a:schemeClr>
                </a:solidFill>
                <a:effectLst/>
                <a:latin typeface="Arial" panose="020B0604020202020204" pitchFamily="34" charset="0"/>
                <a:cs typeface="Arial" panose="020B0604020202020204" pitchFamily="34" charset="0"/>
              </a:rPr>
              <a:t>of funds must be used to address learning loss</a:t>
            </a:r>
            <a:endParaRPr lang="en-US" sz="3400">
              <a:solidFill>
                <a:schemeClr val="accent1">
                  <a:lumMod val="50000"/>
                </a:schemeClr>
              </a:solidFill>
              <a:latin typeface="Arial" panose="020B0604020202020204" pitchFamily="34" charset="0"/>
              <a:cs typeface="Arial" panose="020B0604020202020204" pitchFamily="34" charset="0"/>
            </a:endParaRPr>
          </a:p>
          <a:p>
            <a:pPr marL="285750" indent="-285750">
              <a:spcBef>
                <a:spcPts val="2400"/>
              </a:spcBef>
              <a:buClr>
                <a:schemeClr val="accent6"/>
              </a:buClr>
              <a:buSzPct val="125000"/>
              <a:buFont typeface="Arial" panose="020B0604020202020204" pitchFamily="34" charset="0"/>
              <a:buChar char="•"/>
            </a:pPr>
            <a:r>
              <a:rPr lang="en-US" sz="3400" b="1">
                <a:solidFill>
                  <a:schemeClr val="accent1">
                    <a:lumMod val="50000"/>
                  </a:schemeClr>
                </a:solidFill>
                <a:latin typeface="Arial" panose="020B0604020202020204" pitchFamily="34" charset="0"/>
                <a:cs typeface="Arial" panose="020B0604020202020204" pitchFamily="34" charset="0"/>
              </a:rPr>
              <a:t>80% </a:t>
            </a:r>
            <a:r>
              <a:rPr lang="en-US" sz="3400">
                <a:solidFill>
                  <a:schemeClr val="accent1">
                    <a:lumMod val="50000"/>
                  </a:schemeClr>
                </a:solidFill>
                <a:latin typeface="Arial" panose="020B0604020202020204" pitchFamily="34" charset="0"/>
                <a:cs typeface="Arial" panose="020B0604020202020204" pitchFamily="34" charset="0"/>
              </a:rPr>
              <a:t>of funds for any authorized activity in current education law </a:t>
            </a:r>
            <a:r>
              <a:rPr lang="en-US" sz="3400" kern="1200">
                <a:solidFill>
                  <a:schemeClr val="accent1">
                    <a:lumMod val="50000"/>
                  </a:schemeClr>
                </a:solidFill>
                <a:effectLst/>
                <a:latin typeface="Arial" panose="020B0604020202020204" pitchFamily="34" charset="0"/>
                <a:cs typeface="Arial" panose="020B0604020202020204" pitchFamily="34" charset="0"/>
              </a:rPr>
              <a:t> </a:t>
            </a:r>
            <a:endParaRPr lang="en-US" sz="3400">
              <a:solidFill>
                <a:schemeClr val="accent1">
                  <a:lumMod val="50000"/>
                </a:schemeClr>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7C87267B-AAF5-B242-9ED6-80D46A0BFBAE}"/>
              </a:ext>
            </a:extLst>
          </p:cNvPr>
          <p:cNvSpPr txBox="1"/>
          <p:nvPr/>
        </p:nvSpPr>
        <p:spPr>
          <a:xfrm>
            <a:off x="256567" y="1029377"/>
            <a:ext cx="3086100" cy="2932726"/>
          </a:xfrm>
          <a:prstGeom prst="rect">
            <a:avLst/>
          </a:prstGeom>
          <a:noFill/>
        </p:spPr>
        <p:txBody>
          <a:bodyPr wrap="square">
            <a:spAutoFit/>
          </a:bodyPr>
          <a:lstStyle/>
          <a:p>
            <a:pPr>
              <a:lnSpc>
                <a:spcPts val="4480"/>
              </a:lnSpc>
            </a:pPr>
            <a:r>
              <a:rPr lang="en-US" sz="3400" b="1" kern="1200">
                <a:solidFill>
                  <a:schemeClr val="accent6">
                    <a:lumMod val="40000"/>
                    <a:lumOff val="60000"/>
                  </a:schemeClr>
                </a:solidFill>
                <a:effectLst/>
                <a:latin typeface="Arial" panose="020B0604020202020204" pitchFamily="34" charset="0"/>
                <a:cs typeface="Arial" panose="020B0604020202020204" pitchFamily="34" charset="0"/>
              </a:rPr>
              <a:t>Professional learning </a:t>
            </a:r>
            <a:r>
              <a:rPr lang="en-US" sz="3400" kern="1200">
                <a:solidFill>
                  <a:schemeClr val="bg1"/>
                </a:solidFill>
                <a:effectLst/>
                <a:latin typeface="Arial" panose="020B0604020202020204" pitchFamily="34" charset="0"/>
                <a:cs typeface="Arial" panose="020B0604020202020204" pitchFamily="34" charset="0"/>
              </a:rPr>
              <a:t>is an allowable and critical use of the ARP funds</a:t>
            </a:r>
            <a:endParaRPr lang="en-US" sz="34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17238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BB093C7-E92F-8E44-84ED-99C1DDF1774A}"/>
              </a:ext>
            </a:extLst>
          </p:cNvPr>
          <p:cNvSpPr/>
          <p:nvPr/>
        </p:nvSpPr>
        <p:spPr>
          <a:xfrm>
            <a:off x="8521700" y="697418"/>
            <a:ext cx="3670300" cy="573135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6C7DAA25-D08B-E74A-8487-174A3CB66958}"/>
              </a:ext>
            </a:extLst>
          </p:cNvPr>
          <p:cNvSpPr>
            <a:spLocks noGrp="1"/>
          </p:cNvSpPr>
          <p:nvPr>
            <p:ph type="sldNum" sz="quarter" idx="4"/>
          </p:nvPr>
        </p:nvSpPr>
        <p:spPr/>
        <p:txBody>
          <a:bodyPr/>
          <a:lstStyle/>
          <a:p>
            <a:fld id="{79A441FA-EE28-A64F-92EE-8BADFCE467E3}" type="slidenum">
              <a:rPr lang="en-US" smtClean="0"/>
              <a:pPr/>
              <a:t>5</a:t>
            </a:fld>
            <a:endParaRPr lang="en-US" dirty="0"/>
          </a:p>
        </p:txBody>
      </p:sp>
      <p:sp>
        <p:nvSpPr>
          <p:cNvPr id="5" name="Footer Placeholder 4">
            <a:extLst>
              <a:ext uri="{FF2B5EF4-FFF2-40B4-BE49-F238E27FC236}">
                <a16:creationId xmlns:a16="http://schemas.microsoft.com/office/drawing/2014/main" id="{357FAE6F-0622-234E-AC45-0F041AB15BE0}"/>
              </a:ext>
            </a:extLst>
          </p:cNvPr>
          <p:cNvSpPr>
            <a:spLocks noGrp="1"/>
          </p:cNvSpPr>
          <p:nvPr>
            <p:ph type="ftr" sz="quarter" idx="3"/>
          </p:nvPr>
        </p:nvSpPr>
        <p:spPr/>
        <p:txBody>
          <a:bodyPr/>
          <a:lstStyle/>
          <a:p>
            <a:pPr defTabSz="932566">
              <a:defRPr/>
            </a:pPr>
            <a:r>
              <a:rPr lang="en-US" sz="1200" kern="0" dirty="0">
                <a:solidFill>
                  <a:srgbClr val="1F497D"/>
                </a:solidFill>
                <a:latin typeface="Arial"/>
                <a:cs typeface="Arial"/>
              </a:rPr>
              <a:t>www.learningforward.org</a:t>
            </a:r>
          </a:p>
        </p:txBody>
      </p:sp>
      <p:sp>
        <p:nvSpPr>
          <p:cNvPr id="6" name="Subtitle 5">
            <a:extLst>
              <a:ext uri="{FF2B5EF4-FFF2-40B4-BE49-F238E27FC236}">
                <a16:creationId xmlns:a16="http://schemas.microsoft.com/office/drawing/2014/main" id="{512C88AF-6BDB-4E49-9146-F96A70148662}"/>
              </a:ext>
            </a:extLst>
          </p:cNvPr>
          <p:cNvSpPr txBox="1">
            <a:spLocks/>
          </p:cNvSpPr>
          <p:nvPr/>
        </p:nvSpPr>
        <p:spPr>
          <a:xfrm>
            <a:off x="169333" y="19458"/>
            <a:ext cx="11771270" cy="716873"/>
          </a:xfrm>
          <a:prstGeom prst="rect">
            <a:avLst/>
          </a:prstGeom>
        </p:spPr>
        <p:txBody>
          <a:bodyPr lIns="93256" tIns="46628" rIns="93256" bIns="46628">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3400" dirty="0">
              <a:solidFill>
                <a:schemeClr val="bg1"/>
              </a:solidFill>
              <a:latin typeface="Arial"/>
              <a:cs typeface="Arial"/>
            </a:endParaRPr>
          </a:p>
        </p:txBody>
      </p:sp>
      <p:sp>
        <p:nvSpPr>
          <p:cNvPr id="7" name="Round Same Side Corner Rectangle 6">
            <a:extLst>
              <a:ext uri="{FF2B5EF4-FFF2-40B4-BE49-F238E27FC236}">
                <a16:creationId xmlns:a16="http://schemas.microsoft.com/office/drawing/2014/main" id="{05251F25-E8F1-0546-AE95-235645B79731}"/>
              </a:ext>
            </a:extLst>
          </p:cNvPr>
          <p:cNvSpPr/>
          <p:nvPr/>
        </p:nvSpPr>
        <p:spPr bwMode="gray">
          <a:xfrm rot="5400000">
            <a:off x="5747291" y="-5758177"/>
            <a:ext cx="697418" cy="12192000"/>
          </a:xfrm>
          <a:prstGeom prst="round2SameRect">
            <a:avLst>
              <a:gd name="adj1" fmla="val 0"/>
              <a:gd name="adj2" fmla="val 0"/>
            </a:avLst>
          </a:prstGeom>
          <a:solidFill>
            <a:srgbClr val="0065CC">
              <a:alpha val="81000"/>
            </a:srgbClr>
          </a:solidFill>
          <a:ln w="9525">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06" tIns="46604" rIns="93206" bIns="46604" rtlCol="0" anchor="ctr"/>
          <a:lstStyle/>
          <a:p>
            <a:pPr algn="ctr"/>
            <a:endParaRPr lang="en-US" sz="2400" dirty="0">
              <a:solidFill>
                <a:schemeClr val="tx1"/>
              </a:solidFill>
            </a:endParaRPr>
          </a:p>
        </p:txBody>
      </p:sp>
      <p:sp>
        <p:nvSpPr>
          <p:cNvPr id="8" name="Subtitle 5">
            <a:extLst>
              <a:ext uri="{FF2B5EF4-FFF2-40B4-BE49-F238E27FC236}">
                <a16:creationId xmlns:a16="http://schemas.microsoft.com/office/drawing/2014/main" id="{F248F7E7-B456-D64C-A45D-D74668120EDD}"/>
              </a:ext>
            </a:extLst>
          </p:cNvPr>
          <p:cNvSpPr txBox="1">
            <a:spLocks/>
          </p:cNvSpPr>
          <p:nvPr/>
        </p:nvSpPr>
        <p:spPr>
          <a:xfrm>
            <a:off x="169333" y="19458"/>
            <a:ext cx="11838891" cy="716873"/>
          </a:xfrm>
          <a:prstGeom prst="rect">
            <a:avLst/>
          </a:prstGeom>
        </p:spPr>
        <p:txBody>
          <a:bodyPr lIns="93256" tIns="46628" rIns="93256" bIns="46628">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400" dirty="0">
                <a:solidFill>
                  <a:schemeClr val="bg1"/>
                </a:solidFill>
                <a:latin typeface="Arial"/>
                <a:cs typeface="Arial"/>
              </a:rPr>
              <a:t>Data, data, data</a:t>
            </a:r>
          </a:p>
        </p:txBody>
      </p:sp>
      <p:sp>
        <p:nvSpPr>
          <p:cNvPr id="9" name="TextBox 8">
            <a:extLst>
              <a:ext uri="{FF2B5EF4-FFF2-40B4-BE49-F238E27FC236}">
                <a16:creationId xmlns:a16="http://schemas.microsoft.com/office/drawing/2014/main" id="{AFBBD9E2-70E7-8140-8377-0C33354B1A06}"/>
              </a:ext>
            </a:extLst>
          </p:cNvPr>
          <p:cNvSpPr txBox="1"/>
          <p:nvPr/>
        </p:nvSpPr>
        <p:spPr>
          <a:xfrm>
            <a:off x="256567" y="953268"/>
            <a:ext cx="7973033" cy="615553"/>
          </a:xfrm>
          <a:prstGeom prst="rect">
            <a:avLst/>
          </a:prstGeom>
          <a:noFill/>
        </p:spPr>
        <p:txBody>
          <a:bodyPr wrap="square">
            <a:spAutoFit/>
          </a:bodyPr>
          <a:lstStyle/>
          <a:p>
            <a:r>
              <a:rPr lang="en-US" sz="3400" b="1">
                <a:solidFill>
                  <a:schemeClr val="accent6"/>
                </a:solidFill>
                <a:effectLst/>
                <a:latin typeface="Arial" panose="020B0604020202020204" pitchFamily="34" charset="0"/>
                <a:ea typeface="Times New Roman" panose="02020603050405020304" pitchFamily="18" charset="0"/>
                <a:cs typeface="Arial" panose="020B0604020202020204" pitchFamily="34" charset="0"/>
              </a:rPr>
              <a:t>Six steps </a:t>
            </a:r>
            <a:r>
              <a:rPr lang="en-US" sz="340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to measuring impact</a:t>
            </a:r>
            <a:endParaRPr lang="en-US" sz="3400">
              <a:solidFill>
                <a:schemeClr val="accent1">
                  <a:lumMod val="50000"/>
                </a:schemeClr>
              </a:solidFill>
              <a:latin typeface="Arial" panose="020B0604020202020204" pitchFamily="34" charset="0"/>
              <a:cs typeface="Arial" panose="020B0604020202020204" pitchFamily="34" charset="0"/>
            </a:endParaRPr>
          </a:p>
        </p:txBody>
      </p:sp>
      <p:graphicFrame>
        <p:nvGraphicFramePr>
          <p:cNvPr id="2" name="Table 2">
            <a:extLst>
              <a:ext uri="{FF2B5EF4-FFF2-40B4-BE49-F238E27FC236}">
                <a16:creationId xmlns:a16="http://schemas.microsoft.com/office/drawing/2014/main" id="{A1A146B5-D807-124B-9ED9-B27FA614B2F0}"/>
              </a:ext>
            </a:extLst>
          </p:cNvPr>
          <p:cNvGraphicFramePr>
            <a:graphicFrameLocks noGrp="1"/>
          </p:cNvGraphicFramePr>
          <p:nvPr>
            <p:extLst>
              <p:ext uri="{D42A27DB-BD31-4B8C-83A1-F6EECF244321}">
                <p14:modId xmlns:p14="http://schemas.microsoft.com/office/powerpoint/2010/main" val="870689775"/>
              </p:ext>
            </p:extLst>
          </p:nvPr>
        </p:nvGraphicFramePr>
        <p:xfrm>
          <a:off x="360218" y="1751631"/>
          <a:ext cx="7869382" cy="4321278"/>
        </p:xfrm>
        <a:graphic>
          <a:graphicData uri="http://schemas.openxmlformats.org/drawingml/2006/table">
            <a:tbl>
              <a:tblPr bandRow="1">
                <a:tableStyleId>{5C22544A-7EE6-4342-B048-85BDC9FD1C3A}</a:tableStyleId>
              </a:tblPr>
              <a:tblGrid>
                <a:gridCol w="513595">
                  <a:extLst>
                    <a:ext uri="{9D8B030D-6E8A-4147-A177-3AD203B41FA5}">
                      <a16:colId xmlns:a16="http://schemas.microsoft.com/office/drawing/2014/main" val="3907715531"/>
                    </a:ext>
                  </a:extLst>
                </a:gridCol>
                <a:gridCol w="7355787">
                  <a:extLst>
                    <a:ext uri="{9D8B030D-6E8A-4147-A177-3AD203B41FA5}">
                      <a16:colId xmlns:a16="http://schemas.microsoft.com/office/drawing/2014/main" val="3097183431"/>
                    </a:ext>
                  </a:extLst>
                </a:gridCol>
              </a:tblGrid>
              <a:tr h="925988">
                <a:tc>
                  <a:txBody>
                    <a:bodyPr/>
                    <a:lstStyle/>
                    <a:p>
                      <a:pPr algn="ctr"/>
                      <a:r>
                        <a:rPr lang="en-US" sz="2400" b="1">
                          <a:solidFill>
                            <a:schemeClr val="accent1">
                              <a:lumMod val="50000"/>
                            </a:schemeClr>
                          </a:solidFill>
                          <a:latin typeface="Arial" panose="020B0604020202020204" pitchFamily="34" charset="0"/>
                          <a:cs typeface="Arial" panose="020B0604020202020204" pitchFamily="34" charset="0"/>
                        </a:rPr>
                        <a:t>1</a:t>
                      </a:r>
                    </a:p>
                  </a:txBody>
                  <a:tcP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a:solidFill>
                            <a:schemeClr val="accent1">
                              <a:lumMod val="50000"/>
                            </a:schemeClr>
                          </a:solidFill>
                          <a:effectLst/>
                          <a:latin typeface="Arial" panose="020B0604020202020204" pitchFamily="34" charset="0"/>
                          <a:ea typeface="+mn-ea"/>
                          <a:cs typeface="Arial" panose="020B0604020202020204" pitchFamily="34" charset="0"/>
                        </a:rPr>
                        <a:t>Identify the desired outcomes of your professional learning efforts. </a:t>
                      </a:r>
                    </a:p>
                  </a:txBody>
                  <a:tcPr>
                    <a:solidFill>
                      <a:schemeClr val="accent5">
                        <a:lumMod val="20000"/>
                        <a:lumOff val="80000"/>
                      </a:schemeClr>
                    </a:solidFill>
                  </a:tcPr>
                </a:tc>
                <a:extLst>
                  <a:ext uri="{0D108BD9-81ED-4DB2-BD59-A6C34878D82A}">
                    <a16:rowId xmlns:a16="http://schemas.microsoft.com/office/drawing/2014/main" val="3948669813"/>
                  </a:ext>
                </a:extLst>
              </a:tr>
              <a:tr h="925988">
                <a:tc>
                  <a:txBody>
                    <a:bodyPr/>
                    <a:lstStyle/>
                    <a:p>
                      <a:pPr algn="ctr"/>
                      <a:r>
                        <a:rPr lang="en-US" sz="2400" b="1">
                          <a:solidFill>
                            <a:schemeClr val="accent1">
                              <a:lumMod val="50000"/>
                            </a:schemeClr>
                          </a:solidFill>
                          <a:latin typeface="Arial" panose="020B0604020202020204" pitchFamily="34" charset="0"/>
                          <a:cs typeface="Arial" panose="020B0604020202020204" pitchFamily="34" charset="0"/>
                        </a:rPr>
                        <a:t>2</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a:solidFill>
                            <a:schemeClr val="accent1">
                              <a:lumMod val="50000"/>
                            </a:schemeClr>
                          </a:solidFill>
                          <a:effectLst/>
                          <a:latin typeface="Arial" panose="020B0604020202020204" pitchFamily="34" charset="0"/>
                          <a:ea typeface="+mn-ea"/>
                          <a:cs typeface="Arial" panose="020B0604020202020204" pitchFamily="34" charset="0"/>
                        </a:rPr>
                        <a:t>Identify the indicators that will demonstrate the effectiveness of professional learning. </a:t>
                      </a:r>
                    </a:p>
                  </a:txBody>
                  <a:tcPr>
                    <a:solidFill>
                      <a:schemeClr val="accent6">
                        <a:lumMod val="20000"/>
                        <a:lumOff val="80000"/>
                      </a:schemeClr>
                    </a:solidFill>
                  </a:tcPr>
                </a:tc>
                <a:extLst>
                  <a:ext uri="{0D108BD9-81ED-4DB2-BD59-A6C34878D82A}">
                    <a16:rowId xmlns:a16="http://schemas.microsoft.com/office/drawing/2014/main" val="4227247308"/>
                  </a:ext>
                </a:extLst>
              </a:tr>
              <a:tr h="925988">
                <a:tc>
                  <a:txBody>
                    <a:bodyPr/>
                    <a:lstStyle/>
                    <a:p>
                      <a:pPr algn="ctr"/>
                      <a:r>
                        <a:rPr lang="en-US" sz="2400" b="1">
                          <a:solidFill>
                            <a:schemeClr val="accent1">
                              <a:lumMod val="50000"/>
                            </a:schemeClr>
                          </a:solidFill>
                          <a:latin typeface="Arial" panose="020B0604020202020204" pitchFamily="34" charset="0"/>
                          <a:cs typeface="Arial" panose="020B0604020202020204" pitchFamily="34" charset="0"/>
                        </a:rPr>
                        <a:t>3</a:t>
                      </a:r>
                    </a:p>
                  </a:txBody>
                  <a:tcP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a:solidFill>
                            <a:schemeClr val="accent1">
                              <a:lumMod val="50000"/>
                            </a:schemeClr>
                          </a:solidFill>
                          <a:effectLst/>
                          <a:latin typeface="Arial" panose="020B0604020202020204" pitchFamily="34" charset="0"/>
                          <a:ea typeface="+mn-ea"/>
                          <a:cs typeface="Arial" panose="020B0604020202020204" pitchFamily="34" charset="0"/>
                        </a:rPr>
                        <a:t>Identify the measurement instruments you will </a:t>
                      </a:r>
                      <a:br>
                        <a:rPr lang="en-US" sz="2400" b="0" kern="1200">
                          <a:solidFill>
                            <a:schemeClr val="accent1">
                              <a:lumMod val="50000"/>
                            </a:schemeClr>
                          </a:solidFill>
                          <a:effectLst/>
                          <a:latin typeface="Arial" panose="020B0604020202020204" pitchFamily="34" charset="0"/>
                          <a:ea typeface="+mn-ea"/>
                          <a:cs typeface="Arial" panose="020B0604020202020204" pitchFamily="34" charset="0"/>
                        </a:rPr>
                      </a:br>
                      <a:r>
                        <a:rPr lang="en-US" sz="2400" b="0" kern="1200">
                          <a:solidFill>
                            <a:schemeClr val="accent1">
                              <a:lumMod val="50000"/>
                            </a:schemeClr>
                          </a:solidFill>
                          <a:effectLst/>
                          <a:latin typeface="Arial" panose="020B0604020202020204" pitchFamily="34" charset="0"/>
                          <a:ea typeface="+mn-ea"/>
                          <a:cs typeface="Arial" panose="020B0604020202020204" pitchFamily="34" charset="0"/>
                        </a:rPr>
                        <a:t>use to track progress. </a:t>
                      </a:r>
                    </a:p>
                  </a:txBody>
                  <a:tcPr>
                    <a:solidFill>
                      <a:schemeClr val="accent5">
                        <a:lumMod val="20000"/>
                        <a:lumOff val="80000"/>
                      </a:schemeClr>
                    </a:solidFill>
                  </a:tcPr>
                </a:tc>
                <a:extLst>
                  <a:ext uri="{0D108BD9-81ED-4DB2-BD59-A6C34878D82A}">
                    <a16:rowId xmlns:a16="http://schemas.microsoft.com/office/drawing/2014/main" val="2688034820"/>
                  </a:ext>
                </a:extLst>
              </a:tr>
              <a:tr h="514438">
                <a:tc>
                  <a:txBody>
                    <a:bodyPr/>
                    <a:lstStyle/>
                    <a:p>
                      <a:pPr algn="ctr"/>
                      <a:r>
                        <a:rPr lang="en-US" sz="2400" b="1">
                          <a:solidFill>
                            <a:schemeClr val="accent1">
                              <a:lumMod val="50000"/>
                            </a:schemeClr>
                          </a:solidFill>
                          <a:latin typeface="Arial" panose="020B0604020202020204" pitchFamily="34" charset="0"/>
                          <a:cs typeface="Arial" panose="020B0604020202020204" pitchFamily="34" charset="0"/>
                        </a:rPr>
                        <a:t>4</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a:solidFill>
                            <a:schemeClr val="accent1">
                              <a:lumMod val="50000"/>
                            </a:schemeClr>
                          </a:solidFill>
                          <a:effectLst/>
                          <a:latin typeface="Arial" panose="020B0604020202020204" pitchFamily="34" charset="0"/>
                          <a:ea typeface="+mn-ea"/>
                          <a:cs typeface="Arial" panose="020B0604020202020204" pitchFamily="34" charset="0"/>
                        </a:rPr>
                        <a:t>Identify your baseline data. </a:t>
                      </a:r>
                    </a:p>
                  </a:txBody>
                  <a:tcPr>
                    <a:solidFill>
                      <a:schemeClr val="accent6">
                        <a:lumMod val="20000"/>
                        <a:lumOff val="80000"/>
                      </a:schemeClr>
                    </a:solidFill>
                  </a:tcPr>
                </a:tc>
                <a:extLst>
                  <a:ext uri="{0D108BD9-81ED-4DB2-BD59-A6C34878D82A}">
                    <a16:rowId xmlns:a16="http://schemas.microsoft.com/office/drawing/2014/main" val="85671056"/>
                  </a:ext>
                </a:extLst>
              </a:tr>
              <a:tr h="514438">
                <a:tc>
                  <a:txBody>
                    <a:bodyPr/>
                    <a:lstStyle/>
                    <a:p>
                      <a:pPr algn="ctr"/>
                      <a:r>
                        <a:rPr lang="en-US" sz="2400" b="1">
                          <a:solidFill>
                            <a:schemeClr val="accent1">
                              <a:lumMod val="50000"/>
                            </a:schemeClr>
                          </a:solidFill>
                          <a:latin typeface="Arial" panose="020B0604020202020204" pitchFamily="34" charset="0"/>
                          <a:cs typeface="Arial" panose="020B0604020202020204" pitchFamily="34" charset="0"/>
                        </a:rPr>
                        <a:t>5</a:t>
                      </a:r>
                    </a:p>
                  </a:txBody>
                  <a:tcP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kern="1200">
                          <a:solidFill>
                            <a:schemeClr val="accent1">
                              <a:lumMod val="50000"/>
                            </a:schemeClr>
                          </a:solidFill>
                          <a:effectLst/>
                          <a:latin typeface="Arial" panose="020B0604020202020204" pitchFamily="34" charset="0"/>
                          <a:ea typeface="+mn-ea"/>
                          <a:cs typeface="Arial" panose="020B0604020202020204" pitchFamily="34" charset="0"/>
                        </a:rPr>
                        <a:t>Measure, measure, measure. </a:t>
                      </a:r>
                    </a:p>
                  </a:txBody>
                  <a:tcPr>
                    <a:solidFill>
                      <a:schemeClr val="accent5">
                        <a:lumMod val="20000"/>
                        <a:lumOff val="80000"/>
                      </a:schemeClr>
                    </a:solidFill>
                  </a:tcPr>
                </a:tc>
                <a:extLst>
                  <a:ext uri="{0D108BD9-81ED-4DB2-BD59-A6C34878D82A}">
                    <a16:rowId xmlns:a16="http://schemas.microsoft.com/office/drawing/2014/main" val="1565070750"/>
                  </a:ext>
                </a:extLst>
              </a:tr>
              <a:tr h="514438">
                <a:tc>
                  <a:txBody>
                    <a:bodyPr/>
                    <a:lstStyle/>
                    <a:p>
                      <a:pPr algn="ctr"/>
                      <a:r>
                        <a:rPr lang="en-US" sz="2400" b="1">
                          <a:solidFill>
                            <a:schemeClr val="accent1">
                              <a:lumMod val="50000"/>
                            </a:schemeClr>
                          </a:solidFill>
                          <a:latin typeface="Arial" panose="020B0604020202020204" pitchFamily="34" charset="0"/>
                          <a:cs typeface="Arial" panose="020B0604020202020204" pitchFamily="34" charset="0"/>
                        </a:rPr>
                        <a:t>6</a:t>
                      </a:r>
                    </a:p>
                  </a:txBody>
                  <a:tcPr>
                    <a:solidFill>
                      <a:schemeClr val="accent6">
                        <a:lumMod val="20000"/>
                        <a:lumOff val="80000"/>
                      </a:schemeClr>
                    </a:solidFill>
                  </a:tcPr>
                </a:tc>
                <a:tc>
                  <a:txBody>
                    <a:bodyPr/>
                    <a:lstStyle/>
                    <a:p>
                      <a:pPr lvl="0"/>
                      <a:r>
                        <a:rPr lang="en-US" sz="2400" b="0" kern="1200">
                          <a:solidFill>
                            <a:schemeClr val="accent1">
                              <a:lumMod val="50000"/>
                            </a:schemeClr>
                          </a:solidFill>
                          <a:effectLst/>
                          <a:latin typeface="Arial" panose="020B0604020202020204" pitchFamily="34" charset="0"/>
                          <a:ea typeface="+mn-ea"/>
                          <a:cs typeface="Arial" panose="020B0604020202020204" pitchFamily="34" charset="0"/>
                        </a:rPr>
                        <a:t>Share your findings. </a:t>
                      </a:r>
                    </a:p>
                  </a:txBody>
                  <a:tcPr>
                    <a:solidFill>
                      <a:schemeClr val="accent6">
                        <a:lumMod val="20000"/>
                        <a:lumOff val="80000"/>
                      </a:schemeClr>
                    </a:solidFill>
                  </a:tcPr>
                </a:tc>
                <a:extLst>
                  <a:ext uri="{0D108BD9-81ED-4DB2-BD59-A6C34878D82A}">
                    <a16:rowId xmlns:a16="http://schemas.microsoft.com/office/drawing/2014/main" val="789611789"/>
                  </a:ext>
                </a:extLst>
              </a:tr>
            </a:tbl>
          </a:graphicData>
        </a:graphic>
      </p:graphicFrame>
      <p:pic>
        <p:nvPicPr>
          <p:cNvPr id="11" name="Picture 10">
            <a:hlinkClick r:id="rId3"/>
            <a:extLst>
              <a:ext uri="{FF2B5EF4-FFF2-40B4-BE49-F238E27FC236}">
                <a16:creationId xmlns:a16="http://schemas.microsoft.com/office/drawing/2014/main" id="{94F81B75-828D-034E-B3F0-89020F5F470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44608" y="1192831"/>
            <a:ext cx="2833681" cy="3296042"/>
          </a:xfrm>
          <a:prstGeom prst="rect">
            <a:avLst/>
          </a:prstGeom>
          <a:ln>
            <a:noFill/>
          </a:ln>
          <a:effectLst>
            <a:outerShdw blurRad="292100" dist="139700" dir="2700000" algn="tl" rotWithShape="0">
              <a:srgbClr val="333333">
                <a:alpha val="65000"/>
              </a:srgbClr>
            </a:outerShdw>
          </a:effectLst>
        </p:spPr>
      </p:pic>
      <p:sp>
        <p:nvSpPr>
          <p:cNvPr id="14" name="TextBox 13">
            <a:extLst>
              <a:ext uri="{FF2B5EF4-FFF2-40B4-BE49-F238E27FC236}">
                <a16:creationId xmlns:a16="http://schemas.microsoft.com/office/drawing/2014/main" id="{A136DF41-0D5B-F54C-B2D3-0BCFA177563E}"/>
              </a:ext>
            </a:extLst>
          </p:cNvPr>
          <p:cNvSpPr txBox="1"/>
          <p:nvPr/>
        </p:nvSpPr>
        <p:spPr>
          <a:xfrm>
            <a:off x="8877427" y="4698797"/>
            <a:ext cx="3218910" cy="1323439"/>
          </a:xfrm>
          <a:prstGeom prst="rect">
            <a:avLst/>
          </a:prstGeom>
          <a:noFill/>
        </p:spPr>
        <p:txBody>
          <a:bodyPr wrap="square">
            <a:spAutoFit/>
          </a:bodyPr>
          <a:lstStyle/>
          <a:p>
            <a:pPr marL="0" marR="0">
              <a:spcBef>
                <a:spcPts val="0"/>
              </a:spcBef>
              <a:spcAft>
                <a:spcPts val="0"/>
              </a:spcAft>
            </a:pPr>
            <a:r>
              <a:rPr lang="en-US" sz="2000" u="sng">
                <a:solidFill>
                  <a:srgbClr val="0563C1"/>
                </a:solidFill>
                <a:effectLst/>
                <a:latin typeface="Arial" panose="020B0604020202020204" pitchFamily="34" charset="0"/>
                <a:ea typeface="Times New Roman" panose="02020603050405020304" pitchFamily="18" charset="0"/>
                <a:cs typeface="Arial" panose="020B0604020202020204" pitchFamily="34" charset="0"/>
                <a:hlinkClick r:id="rId3"/>
              </a:rPr>
              <a:t>https://learningforward.org/2021/04/02/want-your-arp-funds-to-have-long-term-impact-collect-data/</a:t>
            </a:r>
            <a:endParaRPr lang="en-US" sz="200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52082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entagon 6">
            <a:extLst>
              <a:ext uri="{FF2B5EF4-FFF2-40B4-BE49-F238E27FC236}">
                <a16:creationId xmlns:a16="http://schemas.microsoft.com/office/drawing/2014/main" id="{AD4CFF15-EBA9-AF41-B86B-CBE04634E3BF}"/>
              </a:ext>
            </a:extLst>
          </p:cNvPr>
          <p:cNvSpPr/>
          <p:nvPr/>
        </p:nvSpPr>
        <p:spPr>
          <a:xfrm>
            <a:off x="0" y="686531"/>
            <a:ext cx="3976255" cy="5742241"/>
          </a:xfrm>
          <a:prstGeom prst="homePlat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3B1A8CE-EA20-A145-B59B-F1230E7849F8}"/>
              </a:ext>
            </a:extLst>
          </p:cNvPr>
          <p:cNvSpPr>
            <a:spLocks noGrp="1"/>
          </p:cNvSpPr>
          <p:nvPr>
            <p:ph type="sldNum" sz="quarter" idx="4"/>
          </p:nvPr>
        </p:nvSpPr>
        <p:spPr/>
        <p:txBody>
          <a:bodyPr/>
          <a:lstStyle/>
          <a:p>
            <a:fld id="{79A441FA-EE28-A64F-92EE-8BADFCE467E3}" type="slidenum">
              <a:rPr lang="en-US" smtClean="0"/>
              <a:pPr/>
              <a:t>6</a:t>
            </a:fld>
            <a:endParaRPr lang="en-US" dirty="0"/>
          </a:p>
        </p:txBody>
      </p:sp>
      <p:sp>
        <p:nvSpPr>
          <p:cNvPr id="5" name="Footer Placeholder 4">
            <a:extLst>
              <a:ext uri="{FF2B5EF4-FFF2-40B4-BE49-F238E27FC236}">
                <a16:creationId xmlns:a16="http://schemas.microsoft.com/office/drawing/2014/main" id="{96C72A22-5563-F344-86A4-9A9EEA8D409D}"/>
              </a:ext>
            </a:extLst>
          </p:cNvPr>
          <p:cNvSpPr>
            <a:spLocks noGrp="1"/>
          </p:cNvSpPr>
          <p:nvPr>
            <p:ph type="ftr" sz="quarter" idx="3"/>
          </p:nvPr>
        </p:nvSpPr>
        <p:spPr/>
        <p:txBody>
          <a:bodyPr/>
          <a:lstStyle/>
          <a:p>
            <a:pPr defTabSz="932566">
              <a:defRPr/>
            </a:pPr>
            <a:r>
              <a:rPr lang="en-US" sz="1200" kern="0" dirty="0">
                <a:solidFill>
                  <a:srgbClr val="1F497D"/>
                </a:solidFill>
                <a:latin typeface="Arial"/>
                <a:cs typeface="Arial"/>
              </a:rPr>
              <a:t>www.learningforward.org</a:t>
            </a:r>
          </a:p>
        </p:txBody>
      </p:sp>
      <p:sp>
        <p:nvSpPr>
          <p:cNvPr id="15" name="TextBox 14">
            <a:extLst>
              <a:ext uri="{FF2B5EF4-FFF2-40B4-BE49-F238E27FC236}">
                <a16:creationId xmlns:a16="http://schemas.microsoft.com/office/drawing/2014/main" id="{DC6769A9-DE2E-D147-9BCB-E0DD36C83E77}"/>
              </a:ext>
            </a:extLst>
          </p:cNvPr>
          <p:cNvSpPr txBox="1"/>
          <p:nvPr/>
        </p:nvSpPr>
        <p:spPr>
          <a:xfrm>
            <a:off x="4222840" y="1096221"/>
            <a:ext cx="5337577" cy="4862870"/>
          </a:xfrm>
          <a:prstGeom prst="rect">
            <a:avLst/>
          </a:prstGeom>
          <a:noFill/>
        </p:spPr>
        <p:txBody>
          <a:bodyPr wrap="square" rtlCol="0">
            <a:spAutoFit/>
          </a:bodyPr>
          <a:lstStyle/>
          <a:p>
            <a:pPr marL="457200" lvl="0" indent="-457200">
              <a:spcBef>
                <a:spcPts val="1800"/>
              </a:spcBef>
              <a:buClr>
                <a:schemeClr val="accent6"/>
              </a:buClr>
              <a:buSzPct val="125000"/>
              <a:buFont typeface="Arial" panose="020B0604020202020204" pitchFamily="34" charset="0"/>
              <a:buChar char="•"/>
            </a:pPr>
            <a:r>
              <a:rPr lang="en-US" sz="2800">
                <a:solidFill>
                  <a:schemeClr val="accent1">
                    <a:lumMod val="50000"/>
                  </a:schemeClr>
                </a:solidFill>
                <a:latin typeface="Arial" panose="020B0604020202020204" pitchFamily="34" charset="0"/>
                <a:cs typeface="Arial" panose="020B0604020202020204" pitchFamily="34" charset="0"/>
              </a:rPr>
              <a:t>Do you know (in round numbers) how much funding your district has received in COVID-relief funding?</a:t>
            </a:r>
          </a:p>
          <a:p>
            <a:pPr marL="457200" lvl="0" indent="-457200">
              <a:spcBef>
                <a:spcPts val="1800"/>
              </a:spcBef>
              <a:buClr>
                <a:schemeClr val="accent6"/>
              </a:buClr>
              <a:buSzPct val="125000"/>
              <a:buFont typeface="Arial" panose="020B0604020202020204" pitchFamily="34" charset="0"/>
              <a:buChar char="•"/>
            </a:pPr>
            <a:r>
              <a:rPr lang="en-US" sz="2800">
                <a:solidFill>
                  <a:schemeClr val="accent1">
                    <a:lumMod val="50000"/>
                  </a:schemeClr>
                </a:solidFill>
                <a:latin typeface="Arial" panose="020B0604020202020204" pitchFamily="34" charset="0"/>
                <a:cs typeface="Arial" panose="020B0604020202020204" pitchFamily="34" charset="0"/>
              </a:rPr>
              <a:t>Has your district published </a:t>
            </a:r>
            <a:br>
              <a:rPr lang="en-US" sz="2800">
                <a:solidFill>
                  <a:schemeClr val="accent1">
                    <a:lumMod val="50000"/>
                  </a:schemeClr>
                </a:solidFill>
                <a:latin typeface="Arial" panose="020B0604020202020204" pitchFamily="34" charset="0"/>
                <a:cs typeface="Arial" panose="020B0604020202020204" pitchFamily="34" charset="0"/>
              </a:rPr>
            </a:br>
            <a:r>
              <a:rPr lang="en-US" sz="2800">
                <a:solidFill>
                  <a:schemeClr val="accent1">
                    <a:lumMod val="50000"/>
                  </a:schemeClr>
                </a:solidFill>
                <a:latin typeface="Arial" panose="020B0604020202020204" pitchFamily="34" charset="0"/>
                <a:cs typeface="Arial" panose="020B0604020202020204" pitchFamily="34" charset="0"/>
              </a:rPr>
              <a:t>a plan for the use of those funds? </a:t>
            </a:r>
          </a:p>
          <a:p>
            <a:pPr marL="457200" lvl="0" indent="-457200">
              <a:spcBef>
                <a:spcPts val="1800"/>
              </a:spcBef>
              <a:buClr>
                <a:schemeClr val="accent6"/>
              </a:buClr>
              <a:buSzPct val="125000"/>
              <a:buFont typeface="Arial" panose="020B0604020202020204" pitchFamily="34" charset="0"/>
              <a:buChar char="•"/>
            </a:pPr>
            <a:r>
              <a:rPr lang="en-US" sz="2800">
                <a:solidFill>
                  <a:schemeClr val="accent1">
                    <a:lumMod val="50000"/>
                  </a:schemeClr>
                </a:solidFill>
                <a:latin typeface="Arial" panose="020B0604020202020204" pitchFamily="34" charset="0"/>
                <a:cs typeface="Arial" panose="020B0604020202020204" pitchFamily="34" charset="0"/>
              </a:rPr>
              <a:t>Is professional learning and/or other educator supports part of that plan?</a:t>
            </a:r>
            <a:endParaRPr lang="en-US" sz="4000" dirty="0">
              <a:solidFill>
                <a:schemeClr val="accent1">
                  <a:lumMod val="50000"/>
                </a:schemeClr>
              </a:solidFill>
              <a:latin typeface="Arial" panose="020B0604020202020204" pitchFamily="34" charset="0"/>
              <a:cs typeface="Arial" panose="020B0604020202020204" pitchFamily="34" charset="0"/>
            </a:endParaRPr>
          </a:p>
        </p:txBody>
      </p:sp>
      <p:sp>
        <p:nvSpPr>
          <p:cNvPr id="17" name="Subtitle 5">
            <a:extLst>
              <a:ext uri="{FF2B5EF4-FFF2-40B4-BE49-F238E27FC236}">
                <a16:creationId xmlns:a16="http://schemas.microsoft.com/office/drawing/2014/main" id="{020B716C-ED49-114D-A81D-D487F8179718}"/>
              </a:ext>
            </a:extLst>
          </p:cNvPr>
          <p:cNvSpPr txBox="1">
            <a:spLocks/>
          </p:cNvSpPr>
          <p:nvPr/>
        </p:nvSpPr>
        <p:spPr>
          <a:xfrm>
            <a:off x="169333" y="19458"/>
            <a:ext cx="11771270" cy="716873"/>
          </a:xfrm>
          <a:prstGeom prst="rect">
            <a:avLst/>
          </a:prstGeom>
        </p:spPr>
        <p:txBody>
          <a:bodyPr lIns="93256" tIns="46628" rIns="93256" bIns="46628">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3400" dirty="0">
              <a:solidFill>
                <a:schemeClr val="bg1"/>
              </a:solidFill>
              <a:latin typeface="Arial"/>
              <a:cs typeface="Arial"/>
            </a:endParaRPr>
          </a:p>
        </p:txBody>
      </p:sp>
      <p:sp>
        <p:nvSpPr>
          <p:cNvPr id="18" name="Round Same Side Corner Rectangle 17">
            <a:extLst>
              <a:ext uri="{FF2B5EF4-FFF2-40B4-BE49-F238E27FC236}">
                <a16:creationId xmlns:a16="http://schemas.microsoft.com/office/drawing/2014/main" id="{D8592698-3FC2-F543-965C-9F565AA7DF9B}"/>
              </a:ext>
            </a:extLst>
          </p:cNvPr>
          <p:cNvSpPr/>
          <p:nvPr/>
        </p:nvSpPr>
        <p:spPr bwMode="gray">
          <a:xfrm rot="5400000">
            <a:off x="5747291" y="-5758177"/>
            <a:ext cx="697418" cy="12192000"/>
          </a:xfrm>
          <a:prstGeom prst="round2SameRect">
            <a:avLst>
              <a:gd name="adj1" fmla="val 0"/>
              <a:gd name="adj2" fmla="val 0"/>
            </a:avLst>
          </a:prstGeom>
          <a:solidFill>
            <a:srgbClr val="0065CC">
              <a:alpha val="81000"/>
            </a:srgbClr>
          </a:solidFill>
          <a:ln w="9525">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06" tIns="46604" rIns="93206" bIns="46604" rtlCol="0" anchor="ctr"/>
          <a:lstStyle/>
          <a:p>
            <a:pPr algn="ctr"/>
            <a:endParaRPr lang="en-US" sz="2400" dirty="0">
              <a:solidFill>
                <a:schemeClr val="tx1"/>
              </a:solidFill>
            </a:endParaRPr>
          </a:p>
        </p:txBody>
      </p:sp>
      <p:sp>
        <p:nvSpPr>
          <p:cNvPr id="19" name="Subtitle 5">
            <a:extLst>
              <a:ext uri="{FF2B5EF4-FFF2-40B4-BE49-F238E27FC236}">
                <a16:creationId xmlns:a16="http://schemas.microsoft.com/office/drawing/2014/main" id="{D2EAB925-7174-4C4A-BC08-CAFF530660D2}"/>
              </a:ext>
            </a:extLst>
          </p:cNvPr>
          <p:cNvSpPr txBox="1">
            <a:spLocks/>
          </p:cNvSpPr>
          <p:nvPr/>
        </p:nvSpPr>
        <p:spPr>
          <a:xfrm>
            <a:off x="169333" y="19458"/>
            <a:ext cx="11838891" cy="716873"/>
          </a:xfrm>
          <a:prstGeom prst="rect">
            <a:avLst/>
          </a:prstGeom>
        </p:spPr>
        <p:txBody>
          <a:bodyPr lIns="93256" tIns="46628" rIns="93256" bIns="46628">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400" dirty="0">
                <a:solidFill>
                  <a:schemeClr val="bg1"/>
                </a:solidFill>
                <a:latin typeface="Arial"/>
                <a:cs typeface="Arial"/>
              </a:rPr>
              <a:t>Let’s check in</a:t>
            </a:r>
          </a:p>
        </p:txBody>
      </p:sp>
      <p:graphicFrame>
        <p:nvGraphicFramePr>
          <p:cNvPr id="6" name="Table 6">
            <a:extLst>
              <a:ext uri="{FF2B5EF4-FFF2-40B4-BE49-F238E27FC236}">
                <a16:creationId xmlns:a16="http://schemas.microsoft.com/office/drawing/2014/main" id="{5C2F13C3-01A4-DF46-B681-77236CC4DFD2}"/>
              </a:ext>
            </a:extLst>
          </p:cNvPr>
          <p:cNvGraphicFramePr>
            <a:graphicFrameLocks noGrp="1"/>
          </p:cNvGraphicFramePr>
          <p:nvPr>
            <p:extLst>
              <p:ext uri="{D42A27DB-BD31-4B8C-83A1-F6EECF244321}">
                <p14:modId xmlns:p14="http://schemas.microsoft.com/office/powerpoint/2010/main" val="221794674"/>
              </p:ext>
            </p:extLst>
          </p:nvPr>
        </p:nvGraphicFramePr>
        <p:xfrm>
          <a:off x="9883203" y="1108750"/>
          <a:ext cx="2052229" cy="518160"/>
        </p:xfrm>
        <a:graphic>
          <a:graphicData uri="http://schemas.openxmlformats.org/drawingml/2006/table">
            <a:tbl>
              <a:tblPr bandRow="1">
                <a:tableStyleId>{5C22544A-7EE6-4342-B048-85BDC9FD1C3A}</a:tableStyleId>
              </a:tblPr>
              <a:tblGrid>
                <a:gridCol w="2052229">
                  <a:extLst>
                    <a:ext uri="{9D8B030D-6E8A-4147-A177-3AD203B41FA5}">
                      <a16:colId xmlns:a16="http://schemas.microsoft.com/office/drawing/2014/main" val="1564481232"/>
                    </a:ext>
                  </a:extLst>
                </a:gridCol>
              </a:tblGrid>
              <a:tr h="358437">
                <a:tc>
                  <a:txBody>
                    <a:bodyPr/>
                    <a:lstStyle/>
                    <a:p>
                      <a:r>
                        <a:rPr lang="en-US" sz="2800">
                          <a:solidFill>
                            <a:schemeClr val="accent6"/>
                          </a:solidFill>
                          <a:latin typeface="Arial" panose="020B0604020202020204" pitchFamily="34" charset="0"/>
                          <a:cs typeface="Arial" panose="020B0604020202020204" pitchFamily="34" charset="0"/>
                        </a:rPr>
                        <a:t>Yes or No</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89460140"/>
                  </a:ext>
                </a:extLst>
              </a:tr>
            </a:tbl>
          </a:graphicData>
        </a:graphic>
      </p:graphicFrame>
      <p:sp>
        <p:nvSpPr>
          <p:cNvPr id="13" name="Subtitle 5">
            <a:extLst>
              <a:ext uri="{FF2B5EF4-FFF2-40B4-BE49-F238E27FC236}">
                <a16:creationId xmlns:a16="http://schemas.microsoft.com/office/drawing/2014/main" id="{3045F2CA-AD83-9645-97BB-6E7111D29C72}"/>
              </a:ext>
            </a:extLst>
          </p:cNvPr>
          <p:cNvSpPr txBox="1">
            <a:spLocks/>
          </p:cNvSpPr>
          <p:nvPr/>
        </p:nvSpPr>
        <p:spPr>
          <a:xfrm>
            <a:off x="256568" y="2232345"/>
            <a:ext cx="3086100" cy="2393310"/>
          </a:xfrm>
          <a:prstGeom prst="rect">
            <a:avLst/>
          </a:prstGeom>
        </p:spPr>
        <p:txBody>
          <a:bodyPr lIns="93256" tIns="46628" rIns="93256" bIns="46628">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4480"/>
              </a:lnSpc>
              <a:buNone/>
            </a:pPr>
            <a:r>
              <a:rPr lang="en-US" sz="3400" dirty="0">
                <a:solidFill>
                  <a:schemeClr val="bg1"/>
                </a:solidFill>
                <a:latin typeface="Arial"/>
                <a:cs typeface="Arial"/>
              </a:rPr>
              <a:t>What is your district doing with its COVID relief funding?</a:t>
            </a:r>
          </a:p>
        </p:txBody>
      </p:sp>
      <p:graphicFrame>
        <p:nvGraphicFramePr>
          <p:cNvPr id="14" name="Table 6">
            <a:extLst>
              <a:ext uri="{FF2B5EF4-FFF2-40B4-BE49-F238E27FC236}">
                <a16:creationId xmlns:a16="http://schemas.microsoft.com/office/drawing/2014/main" id="{FD9002F5-5580-1A4D-88FD-6ADDF8366B12}"/>
              </a:ext>
            </a:extLst>
          </p:cNvPr>
          <p:cNvGraphicFramePr>
            <a:graphicFrameLocks noGrp="1"/>
          </p:cNvGraphicFramePr>
          <p:nvPr>
            <p:extLst>
              <p:ext uri="{D42A27DB-BD31-4B8C-83A1-F6EECF244321}">
                <p14:modId xmlns:p14="http://schemas.microsoft.com/office/powerpoint/2010/main" val="2206891993"/>
              </p:ext>
            </p:extLst>
          </p:nvPr>
        </p:nvGraphicFramePr>
        <p:xfrm>
          <a:off x="9883203" y="3039491"/>
          <a:ext cx="2052229" cy="518160"/>
        </p:xfrm>
        <a:graphic>
          <a:graphicData uri="http://schemas.openxmlformats.org/drawingml/2006/table">
            <a:tbl>
              <a:tblPr bandRow="1">
                <a:tableStyleId>{5C22544A-7EE6-4342-B048-85BDC9FD1C3A}</a:tableStyleId>
              </a:tblPr>
              <a:tblGrid>
                <a:gridCol w="2052229">
                  <a:extLst>
                    <a:ext uri="{9D8B030D-6E8A-4147-A177-3AD203B41FA5}">
                      <a16:colId xmlns:a16="http://schemas.microsoft.com/office/drawing/2014/main" val="1564481232"/>
                    </a:ext>
                  </a:extLst>
                </a:gridCol>
              </a:tblGrid>
              <a:tr h="358437">
                <a:tc>
                  <a:txBody>
                    <a:bodyPr/>
                    <a:lstStyle/>
                    <a:p>
                      <a:r>
                        <a:rPr lang="en-US" sz="2800">
                          <a:solidFill>
                            <a:schemeClr val="accent6"/>
                          </a:solidFill>
                          <a:latin typeface="Arial" panose="020B0604020202020204" pitchFamily="34" charset="0"/>
                          <a:cs typeface="Arial" panose="020B0604020202020204" pitchFamily="34" charset="0"/>
                        </a:rPr>
                        <a:t>Yes or No</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89460140"/>
                  </a:ext>
                </a:extLst>
              </a:tr>
            </a:tbl>
          </a:graphicData>
        </a:graphic>
      </p:graphicFrame>
      <p:graphicFrame>
        <p:nvGraphicFramePr>
          <p:cNvPr id="16" name="Table 6">
            <a:extLst>
              <a:ext uri="{FF2B5EF4-FFF2-40B4-BE49-F238E27FC236}">
                <a16:creationId xmlns:a16="http://schemas.microsoft.com/office/drawing/2014/main" id="{1BD9BE57-35B1-224A-BEFA-9E1E3F3209D3}"/>
              </a:ext>
            </a:extLst>
          </p:cNvPr>
          <p:cNvGraphicFramePr>
            <a:graphicFrameLocks noGrp="1"/>
          </p:cNvGraphicFramePr>
          <p:nvPr>
            <p:extLst>
              <p:ext uri="{D42A27DB-BD31-4B8C-83A1-F6EECF244321}">
                <p14:modId xmlns:p14="http://schemas.microsoft.com/office/powerpoint/2010/main" val="3895544129"/>
              </p:ext>
            </p:extLst>
          </p:nvPr>
        </p:nvGraphicFramePr>
        <p:xfrm>
          <a:off x="9883203" y="4593613"/>
          <a:ext cx="2052229" cy="518160"/>
        </p:xfrm>
        <a:graphic>
          <a:graphicData uri="http://schemas.openxmlformats.org/drawingml/2006/table">
            <a:tbl>
              <a:tblPr bandRow="1">
                <a:tableStyleId>{5C22544A-7EE6-4342-B048-85BDC9FD1C3A}</a:tableStyleId>
              </a:tblPr>
              <a:tblGrid>
                <a:gridCol w="2052229">
                  <a:extLst>
                    <a:ext uri="{9D8B030D-6E8A-4147-A177-3AD203B41FA5}">
                      <a16:colId xmlns:a16="http://schemas.microsoft.com/office/drawing/2014/main" val="1564481232"/>
                    </a:ext>
                  </a:extLst>
                </a:gridCol>
              </a:tblGrid>
              <a:tr h="358437">
                <a:tc>
                  <a:txBody>
                    <a:bodyPr/>
                    <a:lstStyle/>
                    <a:p>
                      <a:r>
                        <a:rPr lang="en-US" sz="2800">
                          <a:solidFill>
                            <a:schemeClr val="accent6"/>
                          </a:solidFill>
                          <a:latin typeface="Arial" panose="020B0604020202020204" pitchFamily="34" charset="0"/>
                          <a:cs typeface="Arial" panose="020B0604020202020204" pitchFamily="34" charset="0"/>
                        </a:rPr>
                        <a:t>Yes or No</a:t>
                      </a: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489460140"/>
                  </a:ext>
                </a:extLst>
              </a:tr>
            </a:tbl>
          </a:graphicData>
        </a:graphic>
      </p:graphicFrame>
    </p:spTree>
    <p:extLst>
      <p:ext uri="{BB962C8B-B14F-4D97-AF65-F5344CB8AC3E}">
        <p14:creationId xmlns:p14="http://schemas.microsoft.com/office/powerpoint/2010/main" val="3827678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8A1085E-12F2-1D47-BDDD-875CD0DED762}"/>
              </a:ext>
            </a:extLst>
          </p:cNvPr>
          <p:cNvSpPr/>
          <p:nvPr/>
        </p:nvSpPr>
        <p:spPr>
          <a:xfrm>
            <a:off x="0" y="674558"/>
            <a:ext cx="12192000" cy="575421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Shape 65">
            <a:extLst>
              <a:ext uri="{FF2B5EF4-FFF2-40B4-BE49-F238E27FC236}">
                <a16:creationId xmlns:a16="http://schemas.microsoft.com/office/drawing/2014/main" id="{23847587-A152-489A-A5E3-51AA0294E277}"/>
              </a:ext>
            </a:extLst>
          </p:cNvPr>
          <p:cNvSpPr txBox="1"/>
          <p:nvPr/>
        </p:nvSpPr>
        <p:spPr>
          <a:xfrm>
            <a:off x="1586587" y="3655426"/>
            <a:ext cx="2643694" cy="2686033"/>
          </a:xfrm>
          <a:prstGeom prst="rect">
            <a:avLst/>
          </a:prstGeom>
          <a:noFill/>
          <a:ln>
            <a:noFill/>
          </a:ln>
        </p:spPr>
        <p:txBody>
          <a:bodyPr spcFirstLastPara="1" wrap="square" lIns="0" tIns="0" rIns="0" bIns="0" anchor="t" anchorCtr="0">
            <a:noAutofit/>
          </a:bodyPr>
          <a:lstStyle/>
          <a:p>
            <a:r>
              <a:rPr lang="en-US" sz="2200" b="1" dirty="0">
                <a:solidFill>
                  <a:schemeClr val="bg1"/>
                </a:solidFill>
                <a:latin typeface="Arial" panose="020B0604020202020204" pitchFamily="34" charset="0"/>
                <a:cs typeface="Arial" panose="020B0604020202020204" pitchFamily="34" charset="0"/>
              </a:rPr>
              <a:t>Karen Hawley Miles</a:t>
            </a:r>
          </a:p>
          <a:p>
            <a:pPr>
              <a:spcBef>
                <a:spcPts val="700"/>
              </a:spcBef>
            </a:pPr>
            <a:r>
              <a:rPr lang="en-US" sz="2000" dirty="0">
                <a:solidFill>
                  <a:schemeClr val="bg1"/>
                </a:solidFill>
                <a:latin typeface="Arial" panose="020B0604020202020204" pitchFamily="34" charset="0"/>
                <a:cs typeface="Arial" panose="020B0604020202020204" pitchFamily="34" charset="0"/>
              </a:rPr>
              <a:t>President and CEO</a:t>
            </a:r>
          </a:p>
          <a:p>
            <a:pPr>
              <a:spcBef>
                <a:spcPts val="700"/>
              </a:spcBef>
            </a:pPr>
            <a:r>
              <a:rPr lang="en-US" sz="2000" dirty="0">
                <a:solidFill>
                  <a:schemeClr val="bg1"/>
                </a:solidFill>
                <a:latin typeface="Arial" panose="020B0604020202020204" pitchFamily="34" charset="0"/>
                <a:cs typeface="Arial" panose="020B0604020202020204" pitchFamily="34" charset="0"/>
              </a:rPr>
              <a:t>Education Resource Strategies, Inc.</a:t>
            </a:r>
          </a:p>
          <a:p>
            <a:pPr>
              <a:spcBef>
                <a:spcPts val="700"/>
              </a:spcBef>
            </a:pPr>
            <a:r>
              <a:rPr lang="en-US" sz="2000" dirty="0">
                <a:solidFill>
                  <a:schemeClr val="bg1"/>
                </a:solidFill>
                <a:latin typeface="Arial" panose="020B0604020202020204" pitchFamily="34" charset="0"/>
                <a:cs typeface="Arial" panose="020B0604020202020204" pitchFamily="34" charset="0"/>
              </a:rPr>
              <a:t>Elmhurst, IL</a:t>
            </a:r>
          </a:p>
        </p:txBody>
      </p:sp>
      <p:sp>
        <p:nvSpPr>
          <p:cNvPr id="15" name="Shape 65">
            <a:extLst>
              <a:ext uri="{FF2B5EF4-FFF2-40B4-BE49-F238E27FC236}">
                <a16:creationId xmlns:a16="http://schemas.microsoft.com/office/drawing/2014/main" id="{AAB5F28A-9BA0-1D43-92DE-71084F1F0163}"/>
              </a:ext>
            </a:extLst>
          </p:cNvPr>
          <p:cNvSpPr txBox="1"/>
          <p:nvPr/>
        </p:nvSpPr>
        <p:spPr>
          <a:xfrm>
            <a:off x="8693510" y="3472573"/>
            <a:ext cx="3247093" cy="2757304"/>
          </a:xfrm>
          <a:prstGeom prst="rect">
            <a:avLst/>
          </a:prstGeom>
          <a:noFill/>
          <a:ln>
            <a:noFill/>
          </a:ln>
        </p:spPr>
        <p:txBody>
          <a:bodyPr spcFirstLastPara="1" wrap="square" lIns="0" tIns="0" rIns="0" bIns="0" anchor="t" anchorCtr="0">
            <a:noAutofit/>
          </a:bodyPr>
          <a:lstStyle/>
          <a:p>
            <a:pPr>
              <a:spcBef>
                <a:spcPts val="900"/>
              </a:spcBef>
            </a:pPr>
            <a:r>
              <a:rPr lang="en-US" sz="2800" b="1" dirty="0">
                <a:solidFill>
                  <a:schemeClr val="bg1"/>
                </a:solidFill>
                <a:latin typeface="Arial" panose="020B0604020202020204" pitchFamily="34" charset="0"/>
                <a:cs typeface="Arial" panose="020B0604020202020204" pitchFamily="34" charset="0"/>
              </a:rPr>
              <a:t>Jennifer Colley</a:t>
            </a:r>
          </a:p>
          <a:p>
            <a:pPr>
              <a:spcBef>
                <a:spcPts val="700"/>
              </a:spcBef>
            </a:pPr>
            <a:r>
              <a:rPr lang="en-US" sz="2000" dirty="0">
                <a:solidFill>
                  <a:schemeClr val="bg1"/>
                </a:solidFill>
                <a:latin typeface="Arial" panose="020B0604020202020204" pitchFamily="34" charset="0"/>
                <a:cs typeface="Arial" panose="020B0604020202020204" pitchFamily="34" charset="0"/>
              </a:rPr>
              <a:t>Professional Development Specialist</a:t>
            </a:r>
          </a:p>
          <a:p>
            <a:pPr>
              <a:spcBef>
                <a:spcPts val="700"/>
              </a:spcBef>
            </a:pPr>
            <a:r>
              <a:rPr lang="en-US" sz="2000" dirty="0">
                <a:solidFill>
                  <a:schemeClr val="bg1"/>
                </a:solidFill>
                <a:latin typeface="Arial" panose="020B0604020202020204" pitchFamily="34" charset="0"/>
                <a:cs typeface="Arial" panose="020B0604020202020204" pitchFamily="34" charset="0"/>
              </a:rPr>
              <a:t>Jefferson County Public School System</a:t>
            </a:r>
          </a:p>
          <a:p>
            <a:pPr>
              <a:spcBef>
                <a:spcPts val="700"/>
              </a:spcBef>
            </a:pPr>
            <a:r>
              <a:rPr lang="en-US" sz="2000" dirty="0">
                <a:solidFill>
                  <a:schemeClr val="bg1"/>
                </a:solidFill>
                <a:latin typeface="Arial" panose="020B0604020202020204" pitchFamily="34" charset="0"/>
                <a:cs typeface="Arial" panose="020B0604020202020204" pitchFamily="34" charset="0"/>
              </a:rPr>
              <a:t>Louisville, KY</a:t>
            </a:r>
          </a:p>
          <a:p>
            <a:pPr>
              <a:spcBef>
                <a:spcPts val="900"/>
              </a:spcBef>
            </a:pPr>
            <a:endParaRPr lang="en-US" sz="2000" dirty="0">
              <a:solidFill>
                <a:schemeClr val="bg1"/>
              </a:solidFill>
              <a:latin typeface="Arial" panose="020B0604020202020204" pitchFamily="34" charset="0"/>
              <a:cs typeface="Arial" panose="020B0604020202020204" pitchFamily="34" charset="0"/>
            </a:endParaRPr>
          </a:p>
        </p:txBody>
      </p:sp>
      <p:pic>
        <p:nvPicPr>
          <p:cNvPr id="17" name="Picture 16" descr="Portrait of Jennifer Colley">
            <a:extLst>
              <a:ext uri="{FF2B5EF4-FFF2-40B4-BE49-F238E27FC236}">
                <a16:creationId xmlns:a16="http://schemas.microsoft.com/office/drawing/2014/main" id="{5DCB4F5D-5198-FB46-8B6F-7CF1528686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8432337" y="1162557"/>
            <a:ext cx="2651758" cy="2126459"/>
          </a:xfrm>
          <a:prstGeom prst="rect">
            <a:avLst/>
          </a:prstGeom>
        </p:spPr>
      </p:pic>
      <p:sp>
        <p:nvSpPr>
          <p:cNvPr id="19" name="Shape 65">
            <a:extLst>
              <a:ext uri="{FF2B5EF4-FFF2-40B4-BE49-F238E27FC236}">
                <a16:creationId xmlns:a16="http://schemas.microsoft.com/office/drawing/2014/main" id="{238FFB7C-E5D8-2142-A0DD-B3086AC8F4D1}"/>
              </a:ext>
            </a:extLst>
          </p:cNvPr>
          <p:cNvSpPr txBox="1"/>
          <p:nvPr/>
        </p:nvSpPr>
        <p:spPr>
          <a:xfrm>
            <a:off x="5179349" y="3522372"/>
            <a:ext cx="2565093" cy="2778316"/>
          </a:xfrm>
          <a:prstGeom prst="rect">
            <a:avLst/>
          </a:prstGeom>
          <a:noFill/>
          <a:ln>
            <a:noFill/>
          </a:ln>
        </p:spPr>
        <p:txBody>
          <a:bodyPr spcFirstLastPara="1" wrap="square" lIns="0" tIns="0" rIns="0" bIns="0" anchor="t" anchorCtr="0">
            <a:noAutofit/>
          </a:bodyPr>
          <a:lstStyle/>
          <a:p>
            <a:pPr>
              <a:spcBef>
                <a:spcPts val="900"/>
              </a:spcBef>
            </a:pPr>
            <a:r>
              <a:rPr lang="en-US" sz="2200" b="1" dirty="0">
                <a:solidFill>
                  <a:schemeClr val="bg1"/>
                </a:solidFill>
                <a:latin typeface="Arial" panose="020B0604020202020204" pitchFamily="34" charset="0"/>
                <a:cs typeface="Arial" panose="020B0604020202020204" pitchFamily="34" charset="0"/>
              </a:rPr>
              <a:t>Karolyn Belcher</a:t>
            </a:r>
          </a:p>
          <a:p>
            <a:pPr>
              <a:spcBef>
                <a:spcPts val="700"/>
              </a:spcBef>
            </a:pPr>
            <a:r>
              <a:rPr lang="en-US" sz="2000" dirty="0">
                <a:solidFill>
                  <a:schemeClr val="bg1"/>
                </a:solidFill>
                <a:latin typeface="Arial" panose="020B0604020202020204" pitchFamily="34" charset="0"/>
                <a:cs typeface="Arial" panose="020B0604020202020204" pitchFamily="34" charset="0"/>
              </a:rPr>
              <a:t>Chief Academic Officer</a:t>
            </a:r>
          </a:p>
          <a:p>
            <a:pPr>
              <a:spcBef>
                <a:spcPts val="700"/>
              </a:spcBef>
            </a:pPr>
            <a:r>
              <a:rPr lang="en-US" sz="2000" dirty="0">
                <a:solidFill>
                  <a:schemeClr val="bg1"/>
                </a:solidFill>
                <a:latin typeface="Arial" panose="020B0604020202020204" pitchFamily="34" charset="0"/>
                <a:cs typeface="Arial" panose="020B0604020202020204" pitchFamily="34" charset="0"/>
              </a:rPr>
              <a:t>Charleston County School District</a:t>
            </a:r>
          </a:p>
          <a:p>
            <a:pPr>
              <a:spcBef>
                <a:spcPts val="700"/>
              </a:spcBef>
            </a:pPr>
            <a:r>
              <a:rPr lang="en-US" sz="2000" dirty="0">
                <a:solidFill>
                  <a:schemeClr val="bg1"/>
                </a:solidFill>
                <a:latin typeface="Arial" panose="020B0604020202020204" pitchFamily="34" charset="0"/>
                <a:cs typeface="Arial" panose="020B0604020202020204" pitchFamily="34" charset="0"/>
              </a:rPr>
              <a:t>Charleston, SC</a:t>
            </a:r>
          </a:p>
        </p:txBody>
      </p:sp>
      <p:sp>
        <p:nvSpPr>
          <p:cNvPr id="4" name="Slide Number Placeholder 3">
            <a:extLst>
              <a:ext uri="{FF2B5EF4-FFF2-40B4-BE49-F238E27FC236}">
                <a16:creationId xmlns:a16="http://schemas.microsoft.com/office/drawing/2014/main" id="{F9772F72-B13D-D24A-B09D-6AA02EE950B9}"/>
              </a:ext>
            </a:extLst>
          </p:cNvPr>
          <p:cNvSpPr>
            <a:spLocks noGrp="1"/>
          </p:cNvSpPr>
          <p:nvPr>
            <p:ph type="sldNum" sz="quarter" idx="4"/>
          </p:nvPr>
        </p:nvSpPr>
        <p:spPr/>
        <p:txBody>
          <a:bodyPr/>
          <a:lstStyle/>
          <a:p>
            <a:fld id="{79A441FA-EE28-A64F-92EE-8BADFCE467E3}" type="slidenum">
              <a:rPr lang="en-US" smtClean="0"/>
              <a:pPr/>
              <a:t>7</a:t>
            </a:fld>
            <a:endParaRPr lang="en-US" dirty="0"/>
          </a:p>
        </p:txBody>
      </p:sp>
      <p:sp>
        <p:nvSpPr>
          <p:cNvPr id="5" name="Footer Placeholder 4">
            <a:extLst>
              <a:ext uri="{FF2B5EF4-FFF2-40B4-BE49-F238E27FC236}">
                <a16:creationId xmlns:a16="http://schemas.microsoft.com/office/drawing/2014/main" id="{3D73DC01-4C58-3841-A52B-93F82EFF96A9}"/>
              </a:ext>
            </a:extLst>
          </p:cNvPr>
          <p:cNvSpPr>
            <a:spLocks noGrp="1"/>
          </p:cNvSpPr>
          <p:nvPr>
            <p:ph type="ftr" sz="quarter" idx="3"/>
          </p:nvPr>
        </p:nvSpPr>
        <p:spPr/>
        <p:txBody>
          <a:bodyPr/>
          <a:lstStyle/>
          <a:p>
            <a:pPr defTabSz="932566">
              <a:defRPr/>
            </a:pPr>
            <a:r>
              <a:rPr lang="en-US" sz="1200" kern="0" dirty="0">
                <a:solidFill>
                  <a:srgbClr val="1F497D"/>
                </a:solidFill>
                <a:latin typeface="Arial"/>
                <a:cs typeface="Arial"/>
              </a:rPr>
              <a:t>www.learningforward.org</a:t>
            </a:r>
          </a:p>
        </p:txBody>
      </p:sp>
      <p:sp>
        <p:nvSpPr>
          <p:cNvPr id="16" name="Subtitle 5">
            <a:extLst>
              <a:ext uri="{FF2B5EF4-FFF2-40B4-BE49-F238E27FC236}">
                <a16:creationId xmlns:a16="http://schemas.microsoft.com/office/drawing/2014/main" id="{A96F02D2-AFDB-BA40-A699-A4EA41A15AFC}"/>
              </a:ext>
            </a:extLst>
          </p:cNvPr>
          <p:cNvSpPr txBox="1">
            <a:spLocks/>
          </p:cNvSpPr>
          <p:nvPr/>
        </p:nvSpPr>
        <p:spPr>
          <a:xfrm>
            <a:off x="169333" y="19458"/>
            <a:ext cx="11771270" cy="716873"/>
          </a:xfrm>
          <a:prstGeom prst="rect">
            <a:avLst/>
          </a:prstGeom>
        </p:spPr>
        <p:txBody>
          <a:bodyPr lIns="93256" tIns="46628" rIns="93256" bIns="46628">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3400" dirty="0">
              <a:solidFill>
                <a:schemeClr val="bg1"/>
              </a:solidFill>
              <a:latin typeface="Arial"/>
              <a:cs typeface="Arial"/>
            </a:endParaRPr>
          </a:p>
        </p:txBody>
      </p:sp>
      <p:sp>
        <p:nvSpPr>
          <p:cNvPr id="18" name="Round Same Side Corner Rectangle 17">
            <a:extLst>
              <a:ext uri="{FF2B5EF4-FFF2-40B4-BE49-F238E27FC236}">
                <a16:creationId xmlns:a16="http://schemas.microsoft.com/office/drawing/2014/main" id="{049C5FDF-E257-ED43-B844-9CCF90053D3F}"/>
              </a:ext>
            </a:extLst>
          </p:cNvPr>
          <p:cNvSpPr/>
          <p:nvPr/>
        </p:nvSpPr>
        <p:spPr bwMode="gray">
          <a:xfrm rot="5400000">
            <a:off x="5747291" y="-5758177"/>
            <a:ext cx="697418" cy="12192000"/>
          </a:xfrm>
          <a:prstGeom prst="round2SameRect">
            <a:avLst>
              <a:gd name="adj1" fmla="val 0"/>
              <a:gd name="adj2" fmla="val 0"/>
            </a:avLst>
          </a:prstGeom>
          <a:solidFill>
            <a:srgbClr val="0065CC">
              <a:alpha val="81000"/>
            </a:srgbClr>
          </a:solidFill>
          <a:ln w="9525">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3206" tIns="46604" rIns="93206" bIns="46604" rtlCol="0" anchor="ctr"/>
          <a:lstStyle/>
          <a:p>
            <a:pPr algn="ctr"/>
            <a:endParaRPr lang="en-US" sz="2400" dirty="0">
              <a:solidFill>
                <a:schemeClr val="tx1"/>
              </a:solidFill>
            </a:endParaRPr>
          </a:p>
        </p:txBody>
      </p:sp>
      <p:sp>
        <p:nvSpPr>
          <p:cNvPr id="21" name="Subtitle 5">
            <a:extLst>
              <a:ext uri="{FF2B5EF4-FFF2-40B4-BE49-F238E27FC236}">
                <a16:creationId xmlns:a16="http://schemas.microsoft.com/office/drawing/2014/main" id="{4B23BEC0-EB7D-374A-A75E-E6594B8336D8}"/>
              </a:ext>
            </a:extLst>
          </p:cNvPr>
          <p:cNvSpPr txBox="1">
            <a:spLocks/>
          </p:cNvSpPr>
          <p:nvPr/>
        </p:nvSpPr>
        <p:spPr>
          <a:xfrm>
            <a:off x="169333" y="19458"/>
            <a:ext cx="11838891" cy="716873"/>
          </a:xfrm>
          <a:prstGeom prst="rect">
            <a:avLst/>
          </a:prstGeom>
        </p:spPr>
        <p:txBody>
          <a:bodyPr lIns="93256" tIns="46628" rIns="93256" bIns="46628">
            <a:noAutofit/>
          </a:bodyPr>
          <a:lstStyle>
            <a:lvl1pPr marL="336042" indent="-336042" algn="l" defTabSz="448056" rtl="0" eaLnBrk="1" latinLnBrk="0" hangingPunct="1">
              <a:spcBef>
                <a:spcPct val="20000"/>
              </a:spcBef>
              <a:buFont typeface="Arial"/>
              <a:buChar char="•"/>
              <a:defRPr sz="3100" kern="1200">
                <a:solidFill>
                  <a:schemeClr val="tx1"/>
                </a:solidFill>
                <a:latin typeface="+mn-lt"/>
                <a:ea typeface="+mn-ea"/>
                <a:cs typeface="+mn-cs"/>
              </a:defRPr>
            </a:lvl1pPr>
            <a:lvl2pPr marL="728091" indent="-280035" algn="l" defTabSz="448056" rtl="0" eaLnBrk="1" latinLnBrk="0" hangingPunct="1">
              <a:spcBef>
                <a:spcPct val="20000"/>
              </a:spcBef>
              <a:buFont typeface="Arial"/>
              <a:buChar char="–"/>
              <a:defRPr sz="2700" kern="1200">
                <a:solidFill>
                  <a:schemeClr val="tx1"/>
                </a:solidFill>
                <a:latin typeface="+mn-lt"/>
                <a:ea typeface="+mn-ea"/>
                <a:cs typeface="+mn-cs"/>
              </a:defRPr>
            </a:lvl2pPr>
            <a:lvl3pPr marL="1120140" indent="-224028" algn="l" defTabSz="448056" rtl="0" eaLnBrk="1" latinLnBrk="0" hangingPunct="1">
              <a:spcBef>
                <a:spcPct val="20000"/>
              </a:spcBef>
              <a:buFont typeface="Arial"/>
              <a:buChar char="•"/>
              <a:defRPr sz="2400" kern="1200">
                <a:solidFill>
                  <a:schemeClr val="tx1"/>
                </a:solidFill>
                <a:latin typeface="+mn-lt"/>
                <a:ea typeface="+mn-ea"/>
                <a:cs typeface="+mn-cs"/>
              </a:defRPr>
            </a:lvl3pPr>
            <a:lvl4pPr marL="1568196" indent="-224028" algn="l" defTabSz="448056" rtl="0" eaLnBrk="1" latinLnBrk="0" hangingPunct="1">
              <a:spcBef>
                <a:spcPct val="20000"/>
              </a:spcBef>
              <a:buFont typeface="Arial"/>
              <a:buChar char="–"/>
              <a:defRPr sz="2000" kern="1200">
                <a:solidFill>
                  <a:schemeClr val="tx1"/>
                </a:solidFill>
                <a:latin typeface="+mn-lt"/>
                <a:ea typeface="+mn-ea"/>
                <a:cs typeface="+mn-cs"/>
              </a:defRPr>
            </a:lvl4pPr>
            <a:lvl5pPr marL="2016252" indent="-224028" algn="l" defTabSz="448056" rtl="0" eaLnBrk="1" latinLnBrk="0" hangingPunct="1">
              <a:spcBef>
                <a:spcPct val="20000"/>
              </a:spcBef>
              <a:buFont typeface="Arial"/>
              <a:buChar char="»"/>
              <a:defRPr sz="2000" kern="1200">
                <a:solidFill>
                  <a:schemeClr val="tx1"/>
                </a:solidFill>
                <a:latin typeface="+mn-lt"/>
                <a:ea typeface="+mn-ea"/>
                <a:cs typeface="+mn-cs"/>
              </a:defRPr>
            </a:lvl5pPr>
            <a:lvl6pPr marL="2464308" indent="-224028" algn="l" defTabSz="448056" rtl="0" eaLnBrk="1" latinLnBrk="0" hangingPunct="1">
              <a:spcBef>
                <a:spcPct val="20000"/>
              </a:spcBef>
              <a:buFont typeface="Arial"/>
              <a:buChar char="•"/>
              <a:defRPr sz="2000" kern="1200">
                <a:solidFill>
                  <a:schemeClr val="tx1"/>
                </a:solidFill>
                <a:latin typeface="+mn-lt"/>
                <a:ea typeface="+mn-ea"/>
                <a:cs typeface="+mn-cs"/>
              </a:defRPr>
            </a:lvl6pPr>
            <a:lvl7pPr marL="2912364" indent="-224028" algn="l" defTabSz="448056" rtl="0" eaLnBrk="1" latinLnBrk="0" hangingPunct="1">
              <a:spcBef>
                <a:spcPct val="20000"/>
              </a:spcBef>
              <a:buFont typeface="Arial"/>
              <a:buChar char="•"/>
              <a:defRPr sz="2000" kern="1200">
                <a:solidFill>
                  <a:schemeClr val="tx1"/>
                </a:solidFill>
                <a:latin typeface="+mn-lt"/>
                <a:ea typeface="+mn-ea"/>
                <a:cs typeface="+mn-cs"/>
              </a:defRPr>
            </a:lvl7pPr>
            <a:lvl8pPr marL="3360420" indent="-224028" algn="l" defTabSz="448056" rtl="0" eaLnBrk="1" latinLnBrk="0" hangingPunct="1">
              <a:spcBef>
                <a:spcPct val="20000"/>
              </a:spcBef>
              <a:buFont typeface="Arial"/>
              <a:buChar char="•"/>
              <a:defRPr sz="2000" kern="1200">
                <a:solidFill>
                  <a:schemeClr val="tx1"/>
                </a:solidFill>
                <a:latin typeface="+mn-lt"/>
                <a:ea typeface="+mn-ea"/>
                <a:cs typeface="+mn-cs"/>
              </a:defRPr>
            </a:lvl8pPr>
            <a:lvl9pPr marL="3808476" indent="-224028" algn="l" defTabSz="448056"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400" dirty="0">
                <a:solidFill>
                  <a:schemeClr val="bg1"/>
                </a:solidFill>
                <a:latin typeface="Arial"/>
                <a:cs typeface="Arial"/>
              </a:rPr>
              <a:t>Panel discussion</a:t>
            </a:r>
          </a:p>
        </p:txBody>
      </p:sp>
      <p:pic>
        <p:nvPicPr>
          <p:cNvPr id="3" name="Picture 2" descr="Portrait of Karolyn Belcher">
            <a:extLst>
              <a:ext uri="{FF2B5EF4-FFF2-40B4-BE49-F238E27FC236}">
                <a16:creationId xmlns:a16="http://schemas.microsoft.com/office/drawing/2014/main" id="{E2002C8E-F928-1B48-8ED2-3904FF58083C}"/>
              </a:ext>
            </a:extLst>
          </p:cNvPr>
          <p:cNvPicPr>
            <a:picLocks noChangeAspect="1"/>
          </p:cNvPicPr>
          <p:nvPr/>
        </p:nvPicPr>
        <p:blipFill>
          <a:blip r:embed="rId4"/>
          <a:stretch>
            <a:fillRect/>
          </a:stretch>
        </p:blipFill>
        <p:spPr>
          <a:xfrm>
            <a:off x="5174585" y="889610"/>
            <a:ext cx="2104865" cy="2638097"/>
          </a:xfrm>
          <a:prstGeom prst="rect">
            <a:avLst/>
          </a:prstGeom>
        </p:spPr>
      </p:pic>
      <p:pic>
        <p:nvPicPr>
          <p:cNvPr id="7" name="Picture 6" descr="Portrait of Karen Hawley Miles">
            <a:extLst>
              <a:ext uri="{FF2B5EF4-FFF2-40B4-BE49-F238E27FC236}">
                <a16:creationId xmlns:a16="http://schemas.microsoft.com/office/drawing/2014/main" id="{E0A1DD8F-E0D1-4A4A-8284-596C3142F8B3}"/>
              </a:ext>
            </a:extLst>
          </p:cNvPr>
          <p:cNvPicPr>
            <a:picLocks noChangeAspect="1"/>
          </p:cNvPicPr>
          <p:nvPr/>
        </p:nvPicPr>
        <p:blipFill>
          <a:blip r:embed="rId5"/>
          <a:stretch>
            <a:fillRect/>
          </a:stretch>
        </p:blipFill>
        <p:spPr>
          <a:xfrm>
            <a:off x="1586587" y="883563"/>
            <a:ext cx="2126457" cy="2665159"/>
          </a:xfrm>
          <a:prstGeom prst="rect">
            <a:avLst/>
          </a:prstGeom>
        </p:spPr>
      </p:pic>
    </p:spTree>
    <p:extLst>
      <p:ext uri="{BB962C8B-B14F-4D97-AF65-F5344CB8AC3E}">
        <p14:creationId xmlns:p14="http://schemas.microsoft.com/office/powerpoint/2010/main" val="515232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BD80B249-EBC9-4DF0-A584-6EDF58A264E7}"/>
              </a:ext>
            </a:extLst>
          </p:cNvPr>
          <p:cNvSpPr>
            <a:spLocks noGrp="1"/>
          </p:cNvSpPr>
          <p:nvPr>
            <p:ph type="body" sz="quarter" idx="10"/>
          </p:nvPr>
        </p:nvSpPr>
        <p:spPr/>
        <p:txBody>
          <a:bodyPr/>
          <a:lstStyle/>
          <a:p>
            <a:r>
              <a:rPr lang="en-US" dirty="0"/>
              <a:t>ESSER Funds: Creating District Impact</a:t>
            </a:r>
          </a:p>
        </p:txBody>
      </p:sp>
      <p:sp>
        <p:nvSpPr>
          <p:cNvPr id="11" name="Text Placeholder 10">
            <a:extLst>
              <a:ext uri="{FF2B5EF4-FFF2-40B4-BE49-F238E27FC236}">
                <a16:creationId xmlns:a16="http://schemas.microsoft.com/office/drawing/2014/main" id="{6B10E59E-59A0-4326-A955-37ECCA3E7C95}"/>
              </a:ext>
            </a:extLst>
          </p:cNvPr>
          <p:cNvSpPr>
            <a:spLocks noGrp="1"/>
          </p:cNvSpPr>
          <p:nvPr>
            <p:ph type="body" sz="quarter" idx="11"/>
          </p:nvPr>
        </p:nvSpPr>
        <p:spPr/>
        <p:txBody>
          <a:bodyPr/>
          <a:lstStyle/>
          <a:p>
            <a:r>
              <a:rPr lang="en-US" dirty="0"/>
              <a:t>Learning Forward Webinar Series</a:t>
            </a:r>
          </a:p>
        </p:txBody>
      </p:sp>
      <p:sp>
        <p:nvSpPr>
          <p:cNvPr id="12" name="Text Placeholder 11">
            <a:extLst>
              <a:ext uri="{FF2B5EF4-FFF2-40B4-BE49-F238E27FC236}">
                <a16:creationId xmlns:a16="http://schemas.microsoft.com/office/drawing/2014/main" id="{6BF33197-3E7F-4C57-9B02-5DE8B20BA1A5}"/>
              </a:ext>
            </a:extLst>
          </p:cNvPr>
          <p:cNvSpPr>
            <a:spLocks noGrp="1"/>
          </p:cNvSpPr>
          <p:nvPr>
            <p:ph type="body" sz="quarter" idx="12"/>
          </p:nvPr>
        </p:nvSpPr>
        <p:spPr/>
        <p:txBody>
          <a:bodyPr/>
          <a:lstStyle/>
          <a:p>
            <a:r>
              <a:rPr lang="en-US" dirty="0"/>
              <a:t>January 13, 2022</a:t>
            </a:r>
          </a:p>
        </p:txBody>
      </p:sp>
    </p:spTree>
    <p:extLst>
      <p:ext uri="{BB962C8B-B14F-4D97-AF65-F5344CB8AC3E}">
        <p14:creationId xmlns:p14="http://schemas.microsoft.com/office/powerpoint/2010/main" val="3133712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Object 17" hidden="1">
            <a:extLst>
              <a:ext uri="{FF2B5EF4-FFF2-40B4-BE49-F238E27FC236}">
                <a16:creationId xmlns:a16="http://schemas.microsoft.com/office/drawing/2014/main" id="{7C6C3762-0BEC-4947-B35A-C23DFD482241}"/>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42" name="think-cell Slide" r:id="rId5" imgW="473" imgH="473" progId="TCLayout.ActiveDocument.1">
                  <p:embed/>
                </p:oleObj>
              </mc:Choice>
              <mc:Fallback>
                <p:oleObj name="think-cell Slide" r:id="rId5" imgW="473" imgH="473" progId="TCLayout.ActiveDocument.1">
                  <p:embed/>
                  <p:pic>
                    <p:nvPicPr>
                      <p:cNvPr id="18" name="Object 17" hidden="1">
                        <a:extLst>
                          <a:ext uri="{FF2B5EF4-FFF2-40B4-BE49-F238E27FC236}">
                            <a16:creationId xmlns:a16="http://schemas.microsoft.com/office/drawing/2014/main" id="{7C6C3762-0BEC-4947-B35A-C23DFD48224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7" name="Flowchart: Sequential Access Storage 26">
            <a:extLst>
              <a:ext uri="{FF2B5EF4-FFF2-40B4-BE49-F238E27FC236}">
                <a16:creationId xmlns:a16="http://schemas.microsoft.com/office/drawing/2014/main" id="{C1C3715A-9357-47F8-9193-15A3281C63BC}"/>
              </a:ext>
            </a:extLst>
          </p:cNvPr>
          <p:cNvSpPr/>
          <p:nvPr/>
        </p:nvSpPr>
        <p:spPr>
          <a:xfrm>
            <a:off x="6314468" y="3859803"/>
            <a:ext cx="5499996" cy="1929247"/>
          </a:xfrm>
          <a:prstGeom prst="flowChartMagneticTap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000000"/>
              </a:solidFill>
              <a:effectLst/>
              <a:uLnTx/>
              <a:uFillTx/>
              <a:latin typeface="Arial Narrow"/>
              <a:ea typeface="+mn-ea"/>
              <a:cs typeface="+mn-cs"/>
            </a:endParaRPr>
          </a:p>
        </p:txBody>
      </p:sp>
      <p:sp>
        <p:nvSpPr>
          <p:cNvPr id="26" name="Flowchart: Sequential Access Storage 25">
            <a:extLst>
              <a:ext uri="{FF2B5EF4-FFF2-40B4-BE49-F238E27FC236}">
                <a16:creationId xmlns:a16="http://schemas.microsoft.com/office/drawing/2014/main" id="{3C41AA22-C267-4A86-A614-17E23B08BD78}"/>
              </a:ext>
            </a:extLst>
          </p:cNvPr>
          <p:cNvSpPr/>
          <p:nvPr/>
        </p:nvSpPr>
        <p:spPr>
          <a:xfrm>
            <a:off x="517433" y="3859803"/>
            <a:ext cx="5514036" cy="1989376"/>
          </a:xfrm>
          <a:prstGeom prst="flowChartMagneticTap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err="1">
              <a:ln>
                <a:noFill/>
              </a:ln>
              <a:solidFill>
                <a:srgbClr val="000000"/>
              </a:solidFill>
              <a:effectLst/>
              <a:uLnTx/>
              <a:uFillTx/>
              <a:latin typeface="Arial Narrow"/>
              <a:ea typeface="+mn-ea"/>
              <a:cs typeface="+mn-cs"/>
            </a:endParaRPr>
          </a:p>
        </p:txBody>
      </p:sp>
      <p:sp>
        <p:nvSpPr>
          <p:cNvPr id="2" name="Title 1">
            <a:extLst>
              <a:ext uri="{FF2B5EF4-FFF2-40B4-BE49-F238E27FC236}">
                <a16:creationId xmlns:a16="http://schemas.microsoft.com/office/drawing/2014/main" id="{C1432C7A-1851-0A43-91F3-2C23C832B324}"/>
              </a:ext>
            </a:extLst>
          </p:cNvPr>
          <p:cNvSpPr>
            <a:spLocks noGrp="1"/>
          </p:cNvSpPr>
          <p:nvPr>
            <p:ph type="title"/>
          </p:nvPr>
        </p:nvSpPr>
        <p:spPr/>
        <p:txBody>
          <a:bodyPr vert="horz"/>
          <a:lstStyle/>
          <a:p>
            <a:br>
              <a:rPr lang="en-US" sz="2000" dirty="0">
                <a:solidFill>
                  <a:schemeClr val="accent1">
                    <a:lumMod val="20000"/>
                    <a:lumOff val="80000"/>
                  </a:schemeClr>
                </a:solidFill>
              </a:rPr>
            </a:br>
            <a:r>
              <a:rPr lang="en-US" dirty="0"/>
              <a:t>It’s a big moment…and it’s been hard.</a:t>
            </a:r>
          </a:p>
        </p:txBody>
      </p:sp>
      <p:sp>
        <p:nvSpPr>
          <p:cNvPr id="3" name="Text Placeholder 2">
            <a:extLst>
              <a:ext uri="{FF2B5EF4-FFF2-40B4-BE49-F238E27FC236}">
                <a16:creationId xmlns:a16="http://schemas.microsoft.com/office/drawing/2014/main" id="{12831DF8-39D6-4444-AEF8-B6536AA57F79}"/>
              </a:ext>
            </a:extLst>
          </p:cNvPr>
          <p:cNvSpPr>
            <a:spLocks noGrp="1"/>
          </p:cNvSpPr>
          <p:nvPr>
            <p:ph type="body" sz="quarter" idx="10"/>
          </p:nvPr>
        </p:nvSpPr>
        <p:spPr/>
        <p:txBody>
          <a:bodyPr/>
          <a:lstStyle/>
          <a:p>
            <a:endParaRPr lang="en-US" sz="2400" dirty="0"/>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pPr algn="just"/>
            <a:r>
              <a:rPr lang="en-US" sz="2000" dirty="0"/>
              <a:t>				</a:t>
            </a:r>
          </a:p>
        </p:txBody>
      </p:sp>
      <p:sp>
        <p:nvSpPr>
          <p:cNvPr id="4" name="Slide Number Placeholder 3">
            <a:extLst>
              <a:ext uri="{FF2B5EF4-FFF2-40B4-BE49-F238E27FC236}">
                <a16:creationId xmlns:a16="http://schemas.microsoft.com/office/drawing/2014/main" id="{03B452D6-B691-8148-9821-C7C333D626E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E2EF97-A6AE-FA47-8639-D038F0BB4776}" type="slidenum">
              <a:rPr kumimoji="0" lang="en-US" sz="1200" b="0" i="0" u="none" strike="noStrike" kern="1200" cap="none" spc="0" normalizeH="0" baseline="0" noProof="0" smtClean="0">
                <a:ln>
                  <a:noFill/>
                </a:ln>
                <a:solidFill>
                  <a:srgbClr val="000000">
                    <a:tint val="75000"/>
                  </a:srgbClr>
                </a:solidFill>
                <a:effectLst/>
                <a:uLnTx/>
                <a:uFillTx/>
                <a:latin typeface="Arial Narrow" panose="020B0604020202020204" pitchFamily="34" charset="0"/>
                <a:ea typeface="+mn-ea"/>
                <a:cs typeface="Arial Narrow"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0000">
                  <a:tint val="75000"/>
                </a:srgbClr>
              </a:solidFill>
              <a:effectLst/>
              <a:uLnTx/>
              <a:uFillTx/>
              <a:latin typeface="Arial Narrow" panose="020B0604020202020204" pitchFamily="34" charset="0"/>
              <a:ea typeface="+mn-ea"/>
              <a:cs typeface="Arial Narrow" panose="020B0604020202020204" pitchFamily="34" charset="0"/>
            </a:endParaRPr>
          </a:p>
        </p:txBody>
      </p:sp>
      <p:sp>
        <p:nvSpPr>
          <p:cNvPr id="6" name="Text Placeholder 2">
            <a:extLst>
              <a:ext uri="{FF2B5EF4-FFF2-40B4-BE49-F238E27FC236}">
                <a16:creationId xmlns:a16="http://schemas.microsoft.com/office/drawing/2014/main" id="{CFF97237-1E11-48FB-A0B2-629DA4439C91}"/>
              </a:ext>
            </a:extLst>
          </p:cNvPr>
          <p:cNvSpPr txBox="1">
            <a:spLocks/>
          </p:cNvSpPr>
          <p:nvPr/>
        </p:nvSpPr>
        <p:spPr>
          <a:xfrm>
            <a:off x="6596420" y="1524479"/>
            <a:ext cx="4718430" cy="2247442"/>
          </a:xfrm>
          <a:prstGeom prst="rect">
            <a:avLst/>
          </a:prstGeom>
          <a:ln/>
        </p:spPr>
        <p:style>
          <a:lnRef idx="0">
            <a:schemeClr val="accent3"/>
          </a:lnRef>
          <a:fillRef idx="3">
            <a:schemeClr val="accent3"/>
          </a:fillRef>
          <a:effectRef idx="3">
            <a:schemeClr val="accent3"/>
          </a:effectRef>
          <a:fontRef idx="minor">
            <a:schemeClr val="lt1"/>
          </a:fontRef>
        </p:style>
        <p:txBody>
          <a:bodyPr vert="horz" lIns="91440" tIns="45720" rIns="91440" bIns="45720" rtlCol="0">
            <a:noAutofit/>
          </a:bodyPr>
          <a:lstStyle>
            <a:lvl1pPr marL="0" indent="0" algn="l" defTabSz="914400" rtl="0" eaLnBrk="1" latinLnBrk="0" hangingPunct="1">
              <a:lnSpc>
                <a:spcPct val="100000"/>
              </a:lnSpc>
              <a:spcBef>
                <a:spcPts val="0"/>
              </a:spcBef>
              <a:buClr>
                <a:schemeClr val="accent1"/>
              </a:buClr>
              <a:buFont typeface="Arial" panose="020B0604020202020204" pitchFamily="34" charset="0"/>
              <a:buNone/>
              <a:defRPr sz="2800" b="0" i="0" kern="1200">
                <a:solidFill>
                  <a:schemeClr val="tx1"/>
                </a:solidFill>
                <a:latin typeface="Arial Narrow" panose="020B0604020202020204" pitchFamily="34" charset="0"/>
                <a:ea typeface="+mn-ea"/>
                <a:cs typeface="Arial Narrow" panose="020B0604020202020204" pitchFamily="34" charset="0"/>
              </a:defRPr>
            </a:lvl1pPr>
            <a:lvl2pPr marL="401638" indent="0" algn="l" defTabSz="914400" rtl="0" eaLnBrk="1" latinLnBrk="0" hangingPunct="1">
              <a:lnSpc>
                <a:spcPct val="100000"/>
              </a:lnSpc>
              <a:spcBef>
                <a:spcPts val="500"/>
              </a:spcBef>
              <a:buClr>
                <a:schemeClr val="accent1"/>
              </a:buClr>
              <a:buFont typeface="Courier New" panose="02070309020205020404" pitchFamily="49" charset="0"/>
              <a:buNone/>
              <a:defRPr sz="2400" b="0" i="0" kern="1200">
                <a:solidFill>
                  <a:schemeClr val="tx1"/>
                </a:solidFill>
                <a:latin typeface="Arial Narrow" panose="020B0604020202020204" pitchFamily="34" charset="0"/>
                <a:ea typeface="+mn-ea"/>
                <a:cs typeface="Arial Narrow" panose="020B0604020202020204" pitchFamily="34" charset="0"/>
              </a:defRPr>
            </a:lvl2pPr>
            <a:lvl3pPr marL="858838" indent="0" algn="l" defTabSz="914400" rtl="0" eaLnBrk="1" latinLnBrk="0" hangingPunct="1">
              <a:lnSpc>
                <a:spcPct val="100000"/>
              </a:lnSpc>
              <a:spcBef>
                <a:spcPts val="500"/>
              </a:spcBef>
              <a:buClr>
                <a:schemeClr val="accent1"/>
              </a:buClr>
              <a:buFont typeface="Wingdings" pitchFamily="2" charset="2"/>
              <a:buNone/>
              <a:defRPr sz="2000" b="0" i="0" kern="1200">
                <a:solidFill>
                  <a:schemeClr val="tx1"/>
                </a:solidFill>
                <a:latin typeface="Arial Narrow" panose="020B0604020202020204" pitchFamily="34" charset="0"/>
                <a:ea typeface="+mn-ea"/>
                <a:cs typeface="Arial Narrow" panose="020B0604020202020204" pitchFamily="34" charset="0"/>
              </a:defRPr>
            </a:lvl3pPr>
            <a:lvl4pPr marL="1254125" indent="0" algn="l" defTabSz="914400" rtl="0" eaLnBrk="1" latinLnBrk="0" hangingPunct="1">
              <a:lnSpc>
                <a:spcPct val="100000"/>
              </a:lnSpc>
              <a:spcBef>
                <a:spcPts val="500"/>
              </a:spcBef>
              <a:buClr>
                <a:schemeClr val="accent1"/>
              </a:buClr>
              <a:buFont typeface="Arial" panose="020B0604020202020204" pitchFamily="34" charset="0"/>
              <a:buNone/>
              <a:defRPr sz="1800" b="0" i="0" kern="1200">
                <a:solidFill>
                  <a:schemeClr val="tx1"/>
                </a:solidFill>
                <a:latin typeface="Arial Narrow" panose="020B0604020202020204" pitchFamily="34" charset="0"/>
                <a:ea typeface="+mn-ea"/>
                <a:cs typeface="Arial Narrow" panose="020B0604020202020204" pitchFamily="34" charset="0"/>
              </a:defRPr>
            </a:lvl4pPr>
            <a:lvl5pPr marL="1600200" indent="0" algn="l" defTabSz="914400" rtl="0" eaLnBrk="1" latinLnBrk="0" hangingPunct="1">
              <a:lnSpc>
                <a:spcPct val="100000"/>
              </a:lnSpc>
              <a:spcBef>
                <a:spcPts val="500"/>
              </a:spcBef>
              <a:buClr>
                <a:schemeClr val="accent1"/>
              </a:buClr>
              <a:buFont typeface="Courier New" panose="02070309020205020404" pitchFamily="49" charset="0"/>
              <a:buNone/>
              <a:defRPr sz="1800" b="0" i="0" kern="1200">
                <a:solidFill>
                  <a:schemeClr val="tx1"/>
                </a:solidFill>
                <a:latin typeface="Arial Narrow" panose="020B0604020202020204" pitchFamily="34" charset="0"/>
                <a:ea typeface="+mn-ea"/>
                <a:cs typeface="Arial Narrow"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
                <a:srgbClr val="265DAA"/>
              </a:buClr>
              <a:buSzTx/>
              <a:buFont typeface="Arial" panose="020B0604020202020204" pitchFamily="34" charset="0"/>
              <a:buNone/>
              <a:tabLst/>
              <a:defRPr/>
            </a:pPr>
            <a:r>
              <a:rPr kumimoji="0" lang="en-US" sz="2000" b="1"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rPr>
              <a:t>Underspending Relative to Initial ESSER Plans</a:t>
            </a:r>
            <a:endParaRPr kumimoji="0" lang="en-US" sz="20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endParaRPr>
          </a:p>
          <a:p>
            <a:pPr marL="0" marR="0" lvl="0" indent="0" algn="ctr" defTabSz="914400" rtl="0" eaLnBrk="1" fontAlgn="auto" latinLnBrk="0" hangingPunct="1">
              <a:lnSpc>
                <a:spcPct val="100000"/>
              </a:lnSpc>
              <a:spcBef>
                <a:spcPts val="0"/>
              </a:spcBef>
              <a:spcAft>
                <a:spcPts val="0"/>
              </a:spcAft>
              <a:buClr>
                <a:srgbClr val="265DAA"/>
              </a:buClr>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rPr>
              <a:t>Many districts haven’t been able to spend all the money they planned on due to hiring shortages, procurement timelines, and bandwidth challenges.</a:t>
            </a:r>
          </a:p>
          <a:p>
            <a:pPr marL="0" marR="0" lvl="0" indent="0" algn="l" defTabSz="914400" rtl="0" eaLnBrk="1" fontAlgn="auto" latinLnBrk="0" hangingPunct="1">
              <a:lnSpc>
                <a:spcPct val="100000"/>
              </a:lnSpc>
              <a:spcBef>
                <a:spcPts val="0"/>
              </a:spcBef>
              <a:spcAft>
                <a:spcPts val="0"/>
              </a:spcAft>
              <a:buClr>
                <a:srgbClr val="265DAA"/>
              </a:buClr>
              <a:buSzTx/>
              <a:buFont typeface="Arial" panose="020B0604020202020204" pitchFamily="34" charset="0"/>
              <a:buNone/>
              <a:tabLst/>
              <a:defRPr/>
            </a:pPr>
            <a:endParaRPr kumimoji="0" lang="en-US" sz="2000" b="1"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265DAA"/>
              </a:buClr>
              <a:buSzTx/>
              <a:buFont typeface="Arial" panose="020B0604020202020204" pitchFamily="34" charset="0"/>
              <a:buNone/>
              <a:tabLst/>
              <a:defRPr/>
            </a:pPr>
            <a:endParaRPr kumimoji="0" lang="en-US" sz="2000" b="1"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265DAA"/>
              </a:buClr>
              <a:buSzTx/>
              <a:buFont typeface="Arial" panose="020B0604020202020204" pitchFamily="34" charset="0"/>
              <a:buNone/>
              <a:tabLst/>
              <a:defRPr/>
            </a:pPr>
            <a:endParaRPr kumimoji="0" lang="en-US" sz="2000" b="1"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265DAA"/>
              </a:buClr>
              <a:buSzTx/>
              <a:buFont typeface="Arial" panose="020B0604020202020204" pitchFamily="34" charset="0"/>
              <a:buNone/>
              <a:tabLst/>
              <a:defRPr/>
            </a:pPr>
            <a:endParaRPr kumimoji="0" lang="en-US" sz="2000" b="1"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265DAA"/>
              </a:buClr>
              <a:buSzTx/>
              <a:buFont typeface="Arial" panose="020B0604020202020204" pitchFamily="34" charset="0"/>
              <a:buNone/>
              <a:tabLst/>
              <a:defRPr/>
            </a:pPr>
            <a:endParaRPr kumimoji="0" lang="en-US" sz="2000" b="1"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265DAA"/>
              </a:buClr>
              <a:buSzTx/>
              <a:buFont typeface="Arial" panose="020B0604020202020204" pitchFamily="34" charset="0"/>
              <a:buNone/>
              <a:tabLst/>
              <a:defRPr/>
            </a:pPr>
            <a:endParaRPr kumimoji="0" lang="en-US" sz="2000" b="1"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265DAA"/>
              </a:buClr>
              <a:buSzTx/>
              <a:buFont typeface="Arial" panose="020B0604020202020204" pitchFamily="34" charset="0"/>
              <a:buNone/>
              <a:tabLst/>
              <a:defRPr/>
            </a:pPr>
            <a:endParaRPr kumimoji="0" lang="en-US" sz="2000" b="1"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
                <a:srgbClr val="265DAA"/>
              </a:buClr>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Arial Narrow" panose="020B0604020202020204" pitchFamily="34" charset="0"/>
              <a:ea typeface="+mn-ea"/>
              <a:cs typeface="Arial Narrow" panose="020B0604020202020204" pitchFamily="34" charset="0"/>
            </a:endParaRPr>
          </a:p>
        </p:txBody>
      </p:sp>
      <p:sp>
        <p:nvSpPr>
          <p:cNvPr id="8" name="TextBox 7">
            <a:extLst>
              <a:ext uri="{FF2B5EF4-FFF2-40B4-BE49-F238E27FC236}">
                <a16:creationId xmlns:a16="http://schemas.microsoft.com/office/drawing/2014/main" id="{D4067957-8815-4247-8572-CBB87CC98D73}"/>
              </a:ext>
            </a:extLst>
          </p:cNvPr>
          <p:cNvSpPr txBox="1"/>
          <p:nvPr/>
        </p:nvSpPr>
        <p:spPr>
          <a:xfrm>
            <a:off x="919909" y="4294507"/>
            <a:ext cx="4678181"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Narrow"/>
                <a:ea typeface="+mn-ea"/>
                <a:cs typeface="+mn-cs"/>
              </a:rPr>
              <a:t>We’re so overwhelmed with decisions. How do I cut through to the most important changes we need to make?</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Narrow"/>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Narrow"/>
                <a:ea typeface="+mn-ea"/>
                <a:cs typeface="+mn-cs"/>
              </a:rPr>
              <a:t>-District Leader</a:t>
            </a:r>
          </a:p>
        </p:txBody>
      </p:sp>
      <p:sp>
        <p:nvSpPr>
          <p:cNvPr id="9" name="TextBox 8">
            <a:extLst>
              <a:ext uri="{FF2B5EF4-FFF2-40B4-BE49-F238E27FC236}">
                <a16:creationId xmlns:a16="http://schemas.microsoft.com/office/drawing/2014/main" id="{F3799A72-3FF9-4404-A55D-EE8E8F089BD7}"/>
              </a:ext>
            </a:extLst>
          </p:cNvPr>
          <p:cNvSpPr txBox="1"/>
          <p:nvPr/>
        </p:nvSpPr>
        <p:spPr>
          <a:xfrm>
            <a:off x="7022950" y="4156408"/>
            <a:ext cx="4153887"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Narrow"/>
                <a:ea typeface="+mn-ea"/>
                <a:cs typeface="+mn-cs"/>
              </a:rPr>
              <a:t>It’s a little tricky. The actual ESSER dollars are going out the door, but I’m building up reserves and not spending as much as I anticipated</a:t>
            </a:r>
            <a:r>
              <a:rPr kumimoji="0" lang="en-US" sz="2600" b="0" i="0" u="none" strike="noStrike" kern="1200" cap="none" spc="0" normalizeH="0" baseline="0" noProof="0" dirty="0">
                <a:ln>
                  <a:noFill/>
                </a:ln>
                <a:solidFill>
                  <a:srgbClr val="000000"/>
                </a:solidFill>
                <a:effectLst/>
                <a:uLnTx/>
                <a:uFillTx/>
                <a:latin typeface="Arial Narrow"/>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Narrow"/>
                <a:ea typeface="+mn-ea"/>
                <a:cs typeface="+mn-cs"/>
              </a:rPr>
              <a:t>-District CFO</a:t>
            </a:r>
          </a:p>
        </p:txBody>
      </p:sp>
      <p:sp>
        <p:nvSpPr>
          <p:cNvPr id="16" name="TextBox 15">
            <a:extLst>
              <a:ext uri="{FF2B5EF4-FFF2-40B4-BE49-F238E27FC236}">
                <a16:creationId xmlns:a16="http://schemas.microsoft.com/office/drawing/2014/main" id="{4E9D66FB-B9A8-4AA1-A7CF-23BA6132BDE1}"/>
              </a:ext>
            </a:extLst>
          </p:cNvPr>
          <p:cNvSpPr txBox="1"/>
          <p:nvPr/>
        </p:nvSpPr>
        <p:spPr>
          <a:xfrm>
            <a:off x="1271516" y="6023585"/>
            <a:ext cx="964896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Narrow"/>
                <a:ea typeface="+mn-ea"/>
                <a:cs typeface="+mn-cs"/>
              </a:rPr>
              <a:t>Meanwhile, Academic Recovery and Social Emotional Needs Continue to Rise</a:t>
            </a:r>
          </a:p>
        </p:txBody>
      </p:sp>
      <p:sp>
        <p:nvSpPr>
          <p:cNvPr id="17" name="TextBox 16">
            <a:extLst>
              <a:ext uri="{FF2B5EF4-FFF2-40B4-BE49-F238E27FC236}">
                <a16:creationId xmlns:a16="http://schemas.microsoft.com/office/drawing/2014/main" id="{C1484736-5D54-470C-B969-DCFD70E1758E}"/>
              </a:ext>
            </a:extLst>
          </p:cNvPr>
          <p:cNvSpPr txBox="1"/>
          <p:nvPr/>
        </p:nvSpPr>
        <p:spPr>
          <a:xfrm>
            <a:off x="877151" y="1525151"/>
            <a:ext cx="4693015" cy="2246769"/>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Narrow"/>
                <a:ea typeface="+mn-ea"/>
                <a:cs typeface="+mn-cs"/>
              </a:rPr>
              <a:t>Putting out Fires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Narrow"/>
                <a:ea typeface="+mn-ea"/>
                <a:cs typeface="+mn-cs"/>
              </a:rPr>
              <a:t>For the third straight school year, systems have had to pivot from fire to fire, pulling leaders away from key priorities and driving feelings of burnout. Some carefully planned COVID-recovery strategies have started to feel out of reach.</a:t>
            </a:r>
          </a:p>
        </p:txBody>
      </p:sp>
      <p:sp>
        <p:nvSpPr>
          <p:cNvPr id="28" name="Google Shape;548;p141">
            <a:extLst>
              <a:ext uri="{FF2B5EF4-FFF2-40B4-BE49-F238E27FC236}">
                <a16:creationId xmlns:a16="http://schemas.microsoft.com/office/drawing/2014/main" id="{4A6B388D-CBB2-49A1-98AC-48EED4A5B11B}"/>
              </a:ext>
            </a:extLst>
          </p:cNvPr>
          <p:cNvSpPr txBox="1"/>
          <p:nvPr/>
        </p:nvSpPr>
        <p:spPr>
          <a:xfrm>
            <a:off x="3176" y="6535896"/>
            <a:ext cx="7494900" cy="3651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200"/>
              <a:buFont typeface="Arial"/>
              <a:buNone/>
              <a:tabLst/>
              <a:defRPr/>
            </a:pPr>
            <a:r>
              <a:rPr kumimoji="0" lang="en-US" sz="1200" b="0" i="1" u="none" strike="noStrike" kern="1200" cap="none" spc="0" normalizeH="0" baseline="0" noProof="0" dirty="0">
                <a:ln>
                  <a:noFill/>
                </a:ln>
                <a:solidFill>
                  <a:srgbClr val="7F7F7F"/>
                </a:solidFill>
                <a:effectLst/>
                <a:uLnTx/>
                <a:uFillTx/>
                <a:latin typeface="Arial Narrow"/>
                <a:ea typeface="Arial Narrow"/>
                <a:cs typeface="Arial Narrow"/>
                <a:sym typeface="Arial Narrow"/>
              </a:rPr>
              <a:t>Source: ERS</a:t>
            </a:r>
            <a:endParaRPr kumimoji="0" sz="1200" b="0" i="1" u="none" strike="noStrike" kern="1200" cap="none" spc="0" normalizeH="0" baseline="0" noProof="0" dirty="0">
              <a:ln>
                <a:noFill/>
              </a:ln>
              <a:solidFill>
                <a:srgbClr val="7F7F7F"/>
              </a:solidFill>
              <a:effectLst/>
              <a:uLnTx/>
              <a:uFillTx/>
              <a:latin typeface="Arial Narrow"/>
              <a:ea typeface="Arial Narrow"/>
              <a:cs typeface="Arial Narrow"/>
              <a:sym typeface="Arial Narrow"/>
            </a:endParaRPr>
          </a:p>
        </p:txBody>
      </p:sp>
    </p:spTree>
    <p:extLst>
      <p:ext uri="{BB962C8B-B14F-4D97-AF65-F5344CB8AC3E}">
        <p14:creationId xmlns:p14="http://schemas.microsoft.com/office/powerpoint/2010/main" val="287515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6_Office Theme">
  <a:themeElements>
    <a:clrScheme name="2018 Master Palette">
      <a:dk1>
        <a:srgbClr val="000000"/>
      </a:dk1>
      <a:lt1>
        <a:srgbClr val="FFFFFF"/>
      </a:lt1>
      <a:dk2>
        <a:srgbClr val="000000"/>
      </a:dk2>
      <a:lt2>
        <a:srgbClr val="FFFFFF"/>
      </a:lt2>
      <a:accent1>
        <a:srgbClr val="265DAA"/>
      </a:accent1>
      <a:accent2>
        <a:srgbClr val="CEDE53"/>
      </a:accent2>
      <a:accent3>
        <a:srgbClr val="BAD8F8"/>
      </a:accent3>
      <a:accent4>
        <a:srgbClr val="924391"/>
      </a:accent4>
      <a:accent5>
        <a:srgbClr val="6AA644"/>
      </a:accent5>
      <a:accent6>
        <a:srgbClr val="F6CA45"/>
      </a:accent6>
      <a:hlink>
        <a:srgbClr val="265DAA"/>
      </a:hlink>
      <a:folHlink>
        <a:srgbClr val="954F72"/>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2018_Template_Widescreen" id="{B099D062-82DA-4677-A132-CE850BDB4F12}" vid="{FBEB03E2-D8AC-4C33-9148-2F301DE6922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9687</TotalTime>
  <Words>4750</Words>
  <Application>Microsoft Macintosh PowerPoint</Application>
  <PresentationFormat>Widescreen</PresentationFormat>
  <Paragraphs>566</Paragraphs>
  <Slides>39</Slides>
  <Notes>36</Notes>
  <HiddenSlides>0</HiddenSlides>
  <MMClips>0</MMClips>
  <ScaleCrop>false</ScaleCrop>
  <HeadingPairs>
    <vt:vector size="8" baseType="variant">
      <vt:variant>
        <vt:lpstr>Fonts Used</vt:lpstr>
      </vt:variant>
      <vt:variant>
        <vt:i4>12</vt:i4>
      </vt:variant>
      <vt:variant>
        <vt:lpstr>Theme</vt:lpstr>
      </vt:variant>
      <vt:variant>
        <vt:i4>4</vt:i4>
      </vt:variant>
      <vt:variant>
        <vt:lpstr>Embedded OLE Servers</vt:lpstr>
      </vt:variant>
      <vt:variant>
        <vt:i4>1</vt:i4>
      </vt:variant>
      <vt:variant>
        <vt:lpstr>Slide Titles</vt:lpstr>
      </vt:variant>
      <vt:variant>
        <vt:i4>39</vt:i4>
      </vt:variant>
    </vt:vector>
  </HeadingPairs>
  <TitlesOfParts>
    <vt:vector size="56" baseType="lpstr">
      <vt:lpstr>Arial</vt:lpstr>
      <vt:lpstr>Arial Narrow</vt:lpstr>
      <vt:lpstr>Axiforma Black</vt:lpstr>
      <vt:lpstr>Axiforma Medium</vt:lpstr>
      <vt:lpstr>Calibri</vt:lpstr>
      <vt:lpstr>Calibri Light</vt:lpstr>
      <vt:lpstr>Courier New</vt:lpstr>
      <vt:lpstr>Noto Sans Symbols</vt:lpstr>
      <vt:lpstr>Playfair Display</vt:lpstr>
      <vt:lpstr>Playfair Display Bold Roman</vt:lpstr>
      <vt:lpstr>Playfair Display Regular Roman</vt:lpstr>
      <vt:lpstr>Wingdings</vt:lpstr>
      <vt:lpstr>Office Theme</vt:lpstr>
      <vt:lpstr>1_Office Theme</vt:lpstr>
      <vt:lpstr>Simple Light</vt:lpstr>
      <vt:lpstr>16_Office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It’s a big moment…and it’s been hard.</vt:lpstr>
      <vt:lpstr>Do Now, Build Toward: 7 Principles for Investing Federal Stimulus Dollars</vt:lpstr>
      <vt:lpstr>Investing ESSER in Power Strategies can support sustainable academic recovery and social-emotional support</vt:lpstr>
      <vt:lpstr>Power Strategies for accelerating equity-focused recovery and redesign</vt:lpstr>
      <vt:lpstr>ERS Analysis of District Spending Plans</vt:lpstr>
      <vt:lpstr>Half of ESSER II/III funds are allocated toward research-backed “Power Strategies”</vt:lpstr>
      <vt:lpstr>Districts vary widely in how much spending targets improved instruction and how much they have already allocated</vt:lpstr>
      <vt:lpstr>Federal stimulus funds provide an opportunity to address students’ current needs and build toward lasting improvement.</vt:lpstr>
      <vt:lpstr>PowerPoint Presentation</vt:lpstr>
      <vt:lpstr>PowerPoint Presentation</vt:lpstr>
      <vt:lpstr>PowerPoint Presentation</vt:lpstr>
      <vt:lpstr>PowerPoint Presentation</vt:lpstr>
      <vt:lpstr>PowerPoint Presentation</vt:lpstr>
      <vt:lpstr>Helpful ERS Resources</vt:lpstr>
      <vt:lpstr>“Do Now, Build Toward”  Learning Forward Webinar January 13, 2022</vt:lpstr>
      <vt:lpstr>Understand and Quantify Needs</vt:lpstr>
      <vt:lpstr>Now: Invest in Proven Strategies </vt:lpstr>
      <vt:lpstr>Build Toward: Invest in Proven Strategies</vt:lpstr>
      <vt:lpstr>Build Toward: Invest in Proven Strategies</vt:lpstr>
      <vt:lpstr>Long-term Considerations</vt:lpstr>
      <vt:lpstr> Jefferson County Public Schools Louisville, Kentucky Shifting Adult Practice to Improve Student Learning</vt:lpstr>
      <vt:lpstr>  Problem of Practice  </vt:lpstr>
      <vt:lpstr>PowerPoint Presentation</vt:lpstr>
      <vt:lpstr>ESSR Funds Focus</vt:lpstr>
      <vt:lpstr>Investment in Future State</vt:lpstr>
      <vt:lpstr>Resources Retaining &amp; Supporting New Teachers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Frederick Brown</dc:creator>
  <cp:lastModifiedBy>Ariel Cain</cp:lastModifiedBy>
  <cp:revision>666</cp:revision>
  <dcterms:created xsi:type="dcterms:W3CDTF">2020-10-16T13:50:38Z</dcterms:created>
  <dcterms:modified xsi:type="dcterms:W3CDTF">2022-01-14T16:59:30Z</dcterms:modified>
</cp:coreProperties>
</file>