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5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E309-B1C7-5449-B48F-C6442A622A9F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6804-CF62-AB4D-8B29-D5F6C799AC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6DB11-4DD1-2C40-AE81-0026DA8384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52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McCoy</dc:creator>
  <cp:lastModifiedBy>Ariel Cain</cp:lastModifiedBy>
  <cp:revision>1</cp:revision>
  <dcterms:created xsi:type="dcterms:W3CDTF">2020-03-09T17:18:54Z</dcterms:created>
  <dcterms:modified xsi:type="dcterms:W3CDTF">2020-03-09T20:48:28Z</dcterms:modified>
</cp:coreProperties>
</file>