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comments/comment3.xml" ContentType="application/vnd.openxmlformats-officedocument.presentationml.comments+xml"/>
  <Override PartName="/ppt/notesSlides/notesSlide4.xml" ContentType="application/vnd.openxmlformats-officedocument.presentationml.notesSlide+xml"/>
  <Override PartName="/ppt/comments/comment4.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5.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6.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7.xml" ContentType="application/vnd.openxmlformats-officedocument.presentationml.comments+xml"/>
  <Override PartName="/ppt/notesSlides/notesSlide12.xml" ContentType="application/vnd.openxmlformats-officedocument.presentationml.notesSlide+xml"/>
  <Override PartName="/ppt/comments/comment8.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257" r:id="rId2"/>
    <p:sldId id="258" r:id="rId3"/>
    <p:sldId id="259" r:id="rId4"/>
    <p:sldId id="260" r:id="rId5"/>
    <p:sldId id="261" r:id="rId6"/>
    <p:sldId id="262" r:id="rId7"/>
    <p:sldId id="263" r:id="rId8"/>
    <p:sldId id="256" r:id="rId9"/>
    <p:sldId id="272" r:id="rId10"/>
    <p:sldId id="265" r:id="rId11"/>
    <p:sldId id="264" r:id="rId12"/>
    <p:sldId id="266"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th Valone" initials="BV" lastIdx="12" clrIdx="0"/>
  <p:cmAuthor id="1" name="Valerie von Frank" initials="Vv" lastIdx="9" clrIdx="1"/>
  <p:cmAuthor id="2" name="Joellen Killion" initials="" lastIdx="2" clrIdx="2"/>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0">
  <p:normalViewPr horzBarState="maximized">
    <p:restoredLeft sz="15576" autoAdjust="0"/>
    <p:restoredTop sz="99748" autoAdjust="0"/>
  </p:normalViewPr>
  <p:slideViewPr>
    <p:cSldViewPr>
      <p:cViewPr>
        <p:scale>
          <a:sx n="59" d="100"/>
          <a:sy n="59" d="100"/>
        </p:scale>
        <p:origin x="-1512" y="-216"/>
      </p:cViewPr>
      <p:guideLst>
        <p:guide orient="horz" pos="2160"/>
        <p:guide pos="2880"/>
      </p:guideLst>
    </p:cSldViewPr>
  </p:slideViewPr>
  <p:outlineViewPr>
    <p:cViewPr>
      <p:scale>
        <a:sx n="33" d="100"/>
        <a:sy n="33" d="100"/>
      </p:scale>
      <p:origin x="0" y="12232"/>
    </p:cViewPr>
  </p:outlineViewPr>
  <p:notesTextViewPr>
    <p:cViewPr>
      <p:scale>
        <a:sx n="100" d="100"/>
        <a:sy n="100" d="100"/>
      </p:scale>
      <p:origin x="0" y="0"/>
    </p:cViewPr>
  </p:notesTextViewPr>
  <p:notesViewPr>
    <p:cSldViewPr snapToGrid="0" snapToObjects="1">
      <p:cViewPr varScale="1">
        <p:scale>
          <a:sx n="61" d="100"/>
          <a:sy n="61" d="100"/>
        </p:scale>
        <p:origin x="-2904" y="-12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commentAuthors" Target="commentAuthors.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3-02-11T13:59:14.183" idx="1">
    <p:pos x="10" y="10"/>
    <p:text>There are comments on some of the slides that printed when I printed the slides. We need to make sure they are not there on the final versions.  Use TPL log on all slides.
Change all groups and small groups to team on everything.
</p:text>
  </p:cm>
</p:cmLst>
</file>

<file path=ppt/comments/comment2.xml><?xml version="1.0" encoding="utf-8"?>
<p:cmLst xmlns:a="http://schemas.openxmlformats.org/drawingml/2006/main" xmlns:r="http://schemas.openxmlformats.org/officeDocument/2006/relationships" xmlns:p="http://schemas.openxmlformats.org/presentationml/2006/main">
  <p:cm authorId="2" dt="2013-02-11T13:59:59.473" idx="2">
    <p:pos x="5088" y="1440"/>
    <p:text>Update to align with revised objectives and justify text</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13-01-07T10:30:38.237" idx="1">
    <p:pos x="4561" y="1233"/>
    <p:text>added first line under faciliator in note</p:text>
  </p:cm>
  <p:cm authorId="1" dt="2013-01-07T10:31:12.697" idx="2">
    <p:pos x="5157" y="1211"/>
    <p:text>added "working agreements"
</p:text>
  </p:cm>
  <p:cm authorId="1" dt="2013-01-07T10:32:23.107" idx="3">
    <p:pos x="4436" y="2009"/>
    <p:text>changed from 40 minutes 
</p:text>
  </p:cm>
  <p:cm authorId="1" dt="2013-01-07T10:33:26.586" idx="4">
    <p:pos x="4343" y="2469"/>
    <p:text>changed "which" to "that"
</p:text>
  </p:cm>
</p:cmLst>
</file>

<file path=ppt/comments/comment4.xml><?xml version="1.0" encoding="utf-8"?>
<p:cmLst xmlns:a="http://schemas.openxmlformats.org/drawingml/2006/main" xmlns:r="http://schemas.openxmlformats.org/officeDocument/2006/relationships" xmlns:p="http://schemas.openxmlformats.org/presentationml/2006/main">
  <p:cm authorId="1" dt="2013-01-07T10:34:00.882" idx="5">
    <p:pos x="10" y="10"/>
    <p:text>What is the "working agreements" handout?
</p:text>
  </p:cm>
</p:cmLst>
</file>

<file path=ppt/comments/comment5.xml><?xml version="1.0" encoding="utf-8"?>
<p:cmLst xmlns:a="http://schemas.openxmlformats.org/drawingml/2006/main" xmlns:r="http://schemas.openxmlformats.org/officeDocument/2006/relationships" xmlns:p="http://schemas.openxmlformats.org/presentationml/2006/main">
  <p:cm authorId="1" dt="2013-01-07T10:37:45.600" idx="6">
    <p:pos x="439" y="247"/>
    <p:text>Do you want to insert about how much time to take to read the chapter - if so, I suggest after first sentence in the last paragraph in the faciliator notes
</p:text>
  </p:cm>
</p:cmLst>
</file>

<file path=ppt/comments/comment6.xml><?xml version="1.0" encoding="utf-8"?>
<p:cmLst xmlns:a="http://schemas.openxmlformats.org/drawingml/2006/main" xmlns:r="http://schemas.openxmlformats.org/officeDocument/2006/relationships" xmlns:p="http://schemas.openxmlformats.org/presentationml/2006/main">
  <p:cm authorId="1" dt="2013-01-07T10:45:02.052" idx="7">
    <p:pos x="10" y="10"/>
    <p:text>I boosted the size and bolded the type in the title of the graphic and moved it to the left a bit to get off the graphic
</p:text>
  </p:cm>
  <p:cm authorId="1" dt="2013-01-07T10:45:09.409" idx="8">
    <p:pos x="106" y="106"/>
    <p:text>Change Forces: Probing the Depths of Educational Reform
</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13-01-01T21:05:16.800" idx="11">
    <p:pos x="10" y="10"/>
    <p:text>I cannot verify the source of the graphic</p:text>
  </p:cm>
</p:cmLst>
</file>

<file path=ppt/comments/comment8.xml><?xml version="1.0" encoding="utf-8"?>
<p:cmLst xmlns:a="http://schemas.openxmlformats.org/drawingml/2006/main" xmlns:r="http://schemas.openxmlformats.org/officeDocument/2006/relationships" xmlns:p="http://schemas.openxmlformats.org/presentationml/2006/main">
  <p:cm authorId="1" dt="2013-01-07T10:52:15.443" idx="9">
    <p:pos x="3433" y="617"/>
    <p:text>changed from 4 A Protocol to 4 "A"s Protocol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C9F3D70-2C75-B74E-B77D-522BE431EE80}" type="datetime1">
              <a:rPr lang="en-US" smtClean="0"/>
              <a:pPr/>
              <a:t>2/28/13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8B327BD-4395-2341-ADC2-4FF8959CE59F}" type="slidenum">
              <a:rPr lang="en-US" smtClean="0"/>
              <a:pPr/>
              <a:t>‹#›</a:t>
            </a:fld>
            <a:endParaRPr lang="en-US"/>
          </a:p>
        </p:txBody>
      </p:sp>
    </p:spTree>
    <p:extLst>
      <p:ext uri="{BB962C8B-B14F-4D97-AF65-F5344CB8AC3E}">
        <p14:creationId xmlns:p14="http://schemas.microsoft.com/office/powerpoint/2010/main" val="64612033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F3DA53-A6B8-3D40-99A0-119FE818A979}" type="datetime1">
              <a:rPr lang="en-US" smtClean="0"/>
              <a:pPr/>
              <a:t>2/28/13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7522B9-2CA4-42B3-8C50-1E0127DF0D91}" type="slidenum">
              <a:rPr lang="en-US" smtClean="0"/>
              <a:pPr/>
              <a:t>‹#›</a:t>
            </a:fld>
            <a:endParaRPr lang="en-US" dirty="0"/>
          </a:p>
        </p:txBody>
      </p:sp>
    </p:spTree>
    <p:extLst>
      <p:ext uri="{BB962C8B-B14F-4D97-AF65-F5344CB8AC3E}">
        <p14:creationId xmlns:p14="http://schemas.microsoft.com/office/powerpoint/2010/main" val="162037715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7522B9-2CA4-42B3-8C50-1E0127DF0D91}" type="slidenum">
              <a:rPr lang="en-US" smtClean="0"/>
              <a:pPr/>
              <a:t>1</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0" dirty="0"/>
          </a:p>
        </p:txBody>
      </p:sp>
      <p:sp>
        <p:nvSpPr>
          <p:cNvPr id="4" name="Slide Number Placeholder 3"/>
          <p:cNvSpPr>
            <a:spLocks noGrp="1"/>
          </p:cNvSpPr>
          <p:nvPr>
            <p:ph type="sldNum" sz="quarter" idx="10"/>
          </p:nvPr>
        </p:nvSpPr>
        <p:spPr/>
        <p:txBody>
          <a:bodyPr/>
          <a:lstStyle/>
          <a:p>
            <a:fld id="{617522B9-2CA4-42B3-8C50-1E0127DF0D91}" type="slidenum">
              <a:rPr lang="en-US" smtClean="0"/>
              <a:pPr/>
              <a:t>10</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617522B9-2CA4-42B3-8C50-1E0127DF0D91}" type="slidenum">
              <a:rPr lang="en-US" smtClean="0"/>
              <a:pPr/>
              <a:t>11</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7522B9-2CA4-42B3-8C50-1E0127DF0D91}" type="slidenum">
              <a:rPr lang="en-US" smtClean="0"/>
              <a:pPr/>
              <a:t>12</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617522B9-2CA4-42B3-8C50-1E0127DF0D91}" type="slidenum">
              <a:rPr lang="en-US" smtClean="0"/>
              <a:pPr/>
              <a:t>13</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17522B9-2CA4-42B3-8C50-1E0127DF0D91}" type="slidenum">
              <a:rPr lang="en-US" smtClean="0"/>
              <a:pPr/>
              <a:t>14</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617522B9-2CA4-42B3-8C50-1E0127DF0D91}" type="slidenum">
              <a:rPr lang="en-US" smtClean="0"/>
              <a:pPr/>
              <a:t>15</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u="none" dirty="0"/>
          </a:p>
        </p:txBody>
      </p:sp>
      <p:sp>
        <p:nvSpPr>
          <p:cNvPr id="4" name="Slide Number Placeholder 3"/>
          <p:cNvSpPr>
            <a:spLocks noGrp="1"/>
          </p:cNvSpPr>
          <p:nvPr>
            <p:ph type="sldNum" sz="quarter" idx="10"/>
          </p:nvPr>
        </p:nvSpPr>
        <p:spPr/>
        <p:txBody>
          <a:bodyPr/>
          <a:lstStyle/>
          <a:p>
            <a:fld id="{617522B9-2CA4-42B3-8C50-1E0127DF0D91}" type="slidenum">
              <a:rPr lang="en-US" smtClean="0"/>
              <a:pPr/>
              <a:t>16</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7522B9-2CA4-42B3-8C50-1E0127DF0D91}" type="slidenum">
              <a:rPr lang="en-US" smtClean="0"/>
              <a:pPr/>
              <a:t>2</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7522B9-2CA4-42B3-8C50-1E0127DF0D91}" type="slidenum">
              <a:rPr lang="en-US" smtClean="0"/>
              <a:pPr/>
              <a:t>3</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17522B9-2CA4-42B3-8C50-1E0127DF0D91}" type="slidenum">
              <a:rPr lang="en-US" smtClean="0"/>
              <a:pPr/>
              <a:t>4</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7522B9-2CA4-42B3-8C50-1E0127DF0D91}" type="slidenum">
              <a:rPr lang="en-US" smtClean="0"/>
              <a:pPr/>
              <a:t>5</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7522B9-2CA4-42B3-8C50-1E0127DF0D91}" type="slidenum">
              <a:rPr lang="en-US" smtClean="0"/>
              <a:pPr/>
              <a:t>6</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u="sng" dirty="0">
              <a:solidFill>
                <a:srgbClr val="FF0000"/>
              </a:solidFill>
            </a:endParaRPr>
          </a:p>
        </p:txBody>
      </p:sp>
      <p:sp>
        <p:nvSpPr>
          <p:cNvPr id="4" name="Slide Number Placeholder 3"/>
          <p:cNvSpPr>
            <a:spLocks noGrp="1"/>
          </p:cNvSpPr>
          <p:nvPr>
            <p:ph type="sldNum" sz="quarter" idx="10"/>
          </p:nvPr>
        </p:nvSpPr>
        <p:spPr/>
        <p:txBody>
          <a:bodyPr/>
          <a:lstStyle/>
          <a:p>
            <a:fld id="{617522B9-2CA4-42B3-8C50-1E0127DF0D91}" type="slidenum">
              <a:rPr lang="en-US" smtClean="0"/>
              <a:pPr/>
              <a:t>7</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617522B9-2CA4-42B3-8C50-1E0127DF0D91}" type="slidenum">
              <a:rPr lang="en-US" smtClean="0"/>
              <a:pPr/>
              <a:t>8</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17522B9-2CA4-42B3-8C50-1E0127DF0D91}" type="slidenum">
              <a:rPr lang="en-US" smtClean="0"/>
              <a:pPr/>
              <a:t>9</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958AB7-2F53-4C41-B712-0BF59B8B3C8E}" type="datetime1">
              <a:rPr lang="en-US" smtClean="0"/>
              <a:pPr/>
              <a:t>2/28/13</a:t>
            </a:fld>
            <a:endParaRPr lang="en-US" dirty="0"/>
          </a:p>
        </p:txBody>
      </p:sp>
      <p:sp>
        <p:nvSpPr>
          <p:cNvPr id="5" name="Footer Placeholder 4"/>
          <p:cNvSpPr>
            <a:spLocks noGrp="1"/>
          </p:cNvSpPr>
          <p:nvPr>
            <p:ph type="ftr" sz="quarter" idx="11"/>
          </p:nvPr>
        </p:nvSpPr>
        <p:spPr/>
        <p:txBody>
          <a:bodyPr/>
          <a:lstStyle/>
          <a:p>
            <a:r>
              <a:rPr lang="en-US" smtClean="0"/>
              <a:t>Managing Change</a:t>
            </a:r>
            <a:endParaRPr lang="en-US" dirty="0"/>
          </a:p>
        </p:txBody>
      </p:sp>
      <p:sp>
        <p:nvSpPr>
          <p:cNvPr id="6" name="Slide Number Placeholder 5"/>
          <p:cNvSpPr>
            <a:spLocks noGrp="1"/>
          </p:cNvSpPr>
          <p:nvPr>
            <p:ph type="sldNum" sz="quarter" idx="12"/>
          </p:nvPr>
        </p:nvSpPr>
        <p:spPr/>
        <p:txBody>
          <a:bodyPr/>
          <a:lstStyle/>
          <a:p>
            <a:fld id="{ACB613AF-74A7-4378-979A-1C0586DE0C6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rgbClr val="008000"/>
                </a:solidFill>
              </a:defRPr>
            </a:lvl1pPr>
          </a:lstStyle>
          <a:p>
            <a:fld id="{F4D99D9A-F3EE-9346-8D16-6691FB842115}" type="datetime1">
              <a:rPr lang="en-US" smtClean="0"/>
              <a:pPr/>
              <a:t>2/28/13</a:t>
            </a:fld>
            <a:endParaRPr lang="en-US" dirty="0"/>
          </a:p>
        </p:txBody>
      </p:sp>
      <p:sp>
        <p:nvSpPr>
          <p:cNvPr id="5" name="Footer Placeholder 4"/>
          <p:cNvSpPr>
            <a:spLocks noGrp="1"/>
          </p:cNvSpPr>
          <p:nvPr>
            <p:ph type="ftr" sz="quarter" idx="11"/>
          </p:nvPr>
        </p:nvSpPr>
        <p:spPr/>
        <p:txBody>
          <a:bodyPr/>
          <a:lstStyle/>
          <a:p>
            <a:r>
              <a:rPr lang="en-US" smtClean="0"/>
              <a:t>Managing Change</a:t>
            </a:r>
            <a:endParaRPr lang="en-US" dirty="0"/>
          </a:p>
        </p:txBody>
      </p:sp>
      <p:sp>
        <p:nvSpPr>
          <p:cNvPr id="6" name="Slide Number Placeholder 5"/>
          <p:cNvSpPr>
            <a:spLocks noGrp="1"/>
          </p:cNvSpPr>
          <p:nvPr>
            <p:ph type="sldNum" sz="quarter" idx="12"/>
          </p:nvPr>
        </p:nvSpPr>
        <p:spPr/>
        <p:txBody>
          <a:bodyPr/>
          <a:lstStyle/>
          <a:p>
            <a:fld id="{ACB613AF-74A7-4378-979A-1C0586DE0C6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F39732-E47A-424C-9145-8B656A6EBBDE}" type="datetime1">
              <a:rPr lang="en-US" smtClean="0"/>
              <a:pPr/>
              <a:t>2/28/13</a:t>
            </a:fld>
            <a:endParaRPr lang="en-US" dirty="0"/>
          </a:p>
        </p:txBody>
      </p:sp>
      <p:sp>
        <p:nvSpPr>
          <p:cNvPr id="5" name="Footer Placeholder 4"/>
          <p:cNvSpPr>
            <a:spLocks noGrp="1"/>
          </p:cNvSpPr>
          <p:nvPr>
            <p:ph type="ftr" sz="quarter" idx="11"/>
          </p:nvPr>
        </p:nvSpPr>
        <p:spPr/>
        <p:txBody>
          <a:bodyPr/>
          <a:lstStyle/>
          <a:p>
            <a:r>
              <a:rPr lang="en-US" smtClean="0"/>
              <a:t>Managing Change</a:t>
            </a:r>
            <a:endParaRPr lang="en-US" dirty="0"/>
          </a:p>
        </p:txBody>
      </p:sp>
      <p:sp>
        <p:nvSpPr>
          <p:cNvPr id="6" name="Slide Number Placeholder 5"/>
          <p:cNvSpPr>
            <a:spLocks noGrp="1"/>
          </p:cNvSpPr>
          <p:nvPr>
            <p:ph type="sldNum" sz="quarter" idx="12"/>
          </p:nvPr>
        </p:nvSpPr>
        <p:spPr/>
        <p:txBody>
          <a:bodyPr/>
          <a:lstStyle/>
          <a:p>
            <a:fld id="{ACB613AF-74A7-4378-979A-1C0586DE0C6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CB9693-1A69-6B44-83D6-BC042BECD88B}" type="datetime1">
              <a:rPr lang="en-US" smtClean="0"/>
              <a:pPr/>
              <a:t>2/28/13</a:t>
            </a:fld>
            <a:endParaRPr lang="en-US" dirty="0"/>
          </a:p>
        </p:txBody>
      </p:sp>
      <p:sp>
        <p:nvSpPr>
          <p:cNvPr id="5" name="Footer Placeholder 4"/>
          <p:cNvSpPr>
            <a:spLocks noGrp="1"/>
          </p:cNvSpPr>
          <p:nvPr>
            <p:ph type="ftr" sz="quarter" idx="11"/>
          </p:nvPr>
        </p:nvSpPr>
        <p:spPr/>
        <p:txBody>
          <a:bodyPr/>
          <a:lstStyle/>
          <a:p>
            <a:r>
              <a:rPr lang="en-US" smtClean="0"/>
              <a:t>Managing Change</a:t>
            </a:r>
            <a:endParaRPr lang="en-US" dirty="0"/>
          </a:p>
        </p:txBody>
      </p:sp>
      <p:sp>
        <p:nvSpPr>
          <p:cNvPr id="6" name="Slide Number Placeholder 5"/>
          <p:cNvSpPr>
            <a:spLocks noGrp="1"/>
          </p:cNvSpPr>
          <p:nvPr>
            <p:ph type="sldNum" sz="quarter" idx="12"/>
          </p:nvPr>
        </p:nvSpPr>
        <p:spPr/>
        <p:txBody>
          <a:bodyPr/>
          <a:lstStyle/>
          <a:p>
            <a:fld id="{ACB613AF-74A7-4378-979A-1C0586DE0C6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71CCDB-35F0-B943-9893-0E697503FC78}" type="datetime1">
              <a:rPr lang="en-US" smtClean="0"/>
              <a:pPr/>
              <a:t>2/28/13</a:t>
            </a:fld>
            <a:endParaRPr lang="en-US" dirty="0"/>
          </a:p>
        </p:txBody>
      </p:sp>
      <p:sp>
        <p:nvSpPr>
          <p:cNvPr id="5" name="Footer Placeholder 4"/>
          <p:cNvSpPr>
            <a:spLocks noGrp="1"/>
          </p:cNvSpPr>
          <p:nvPr>
            <p:ph type="ftr" sz="quarter" idx="11"/>
          </p:nvPr>
        </p:nvSpPr>
        <p:spPr/>
        <p:txBody>
          <a:bodyPr/>
          <a:lstStyle/>
          <a:p>
            <a:r>
              <a:rPr lang="en-US" smtClean="0"/>
              <a:t>Managing Change</a:t>
            </a:r>
            <a:endParaRPr lang="en-US" dirty="0"/>
          </a:p>
        </p:txBody>
      </p:sp>
      <p:sp>
        <p:nvSpPr>
          <p:cNvPr id="6" name="Slide Number Placeholder 5"/>
          <p:cNvSpPr>
            <a:spLocks noGrp="1"/>
          </p:cNvSpPr>
          <p:nvPr>
            <p:ph type="sldNum" sz="quarter" idx="12"/>
          </p:nvPr>
        </p:nvSpPr>
        <p:spPr/>
        <p:txBody>
          <a:bodyPr/>
          <a:lstStyle/>
          <a:p>
            <a:fld id="{ACB613AF-74A7-4378-979A-1C0586DE0C6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3F6D1C-8D66-C642-99EB-67B4F75E51E7}" type="datetime1">
              <a:rPr lang="en-US" smtClean="0"/>
              <a:pPr/>
              <a:t>2/28/13</a:t>
            </a:fld>
            <a:endParaRPr lang="en-US" dirty="0"/>
          </a:p>
        </p:txBody>
      </p:sp>
      <p:sp>
        <p:nvSpPr>
          <p:cNvPr id="6" name="Footer Placeholder 5"/>
          <p:cNvSpPr>
            <a:spLocks noGrp="1"/>
          </p:cNvSpPr>
          <p:nvPr>
            <p:ph type="ftr" sz="quarter" idx="11"/>
          </p:nvPr>
        </p:nvSpPr>
        <p:spPr/>
        <p:txBody>
          <a:bodyPr/>
          <a:lstStyle/>
          <a:p>
            <a:r>
              <a:rPr lang="en-US" smtClean="0"/>
              <a:t>Managing Change</a:t>
            </a:r>
            <a:endParaRPr lang="en-US" dirty="0"/>
          </a:p>
        </p:txBody>
      </p:sp>
      <p:sp>
        <p:nvSpPr>
          <p:cNvPr id="7" name="Slide Number Placeholder 6"/>
          <p:cNvSpPr>
            <a:spLocks noGrp="1"/>
          </p:cNvSpPr>
          <p:nvPr>
            <p:ph type="sldNum" sz="quarter" idx="12"/>
          </p:nvPr>
        </p:nvSpPr>
        <p:spPr/>
        <p:txBody>
          <a:bodyPr/>
          <a:lstStyle/>
          <a:p>
            <a:fld id="{ACB613AF-74A7-4378-979A-1C0586DE0C6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2861A8-6430-E945-9284-9B4442F5A913}" type="datetime1">
              <a:rPr lang="en-US" smtClean="0"/>
              <a:pPr/>
              <a:t>2/28/13</a:t>
            </a:fld>
            <a:endParaRPr lang="en-US" dirty="0"/>
          </a:p>
        </p:txBody>
      </p:sp>
      <p:sp>
        <p:nvSpPr>
          <p:cNvPr id="8" name="Footer Placeholder 7"/>
          <p:cNvSpPr>
            <a:spLocks noGrp="1"/>
          </p:cNvSpPr>
          <p:nvPr>
            <p:ph type="ftr" sz="quarter" idx="11"/>
          </p:nvPr>
        </p:nvSpPr>
        <p:spPr/>
        <p:txBody>
          <a:bodyPr/>
          <a:lstStyle/>
          <a:p>
            <a:r>
              <a:rPr lang="en-US" smtClean="0"/>
              <a:t>Managing Change</a:t>
            </a:r>
            <a:endParaRPr lang="en-US" dirty="0"/>
          </a:p>
        </p:txBody>
      </p:sp>
      <p:sp>
        <p:nvSpPr>
          <p:cNvPr id="9" name="Slide Number Placeholder 8"/>
          <p:cNvSpPr>
            <a:spLocks noGrp="1"/>
          </p:cNvSpPr>
          <p:nvPr>
            <p:ph type="sldNum" sz="quarter" idx="12"/>
          </p:nvPr>
        </p:nvSpPr>
        <p:spPr/>
        <p:txBody>
          <a:bodyPr/>
          <a:lstStyle/>
          <a:p>
            <a:fld id="{ACB613AF-74A7-4378-979A-1C0586DE0C6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4B561F-96AE-9049-8C11-157B760A9913}" type="datetime1">
              <a:rPr lang="en-US" smtClean="0"/>
              <a:pPr/>
              <a:t>2/28/13</a:t>
            </a:fld>
            <a:endParaRPr lang="en-US" dirty="0"/>
          </a:p>
        </p:txBody>
      </p:sp>
      <p:sp>
        <p:nvSpPr>
          <p:cNvPr id="4" name="Footer Placeholder 3"/>
          <p:cNvSpPr>
            <a:spLocks noGrp="1"/>
          </p:cNvSpPr>
          <p:nvPr>
            <p:ph type="ftr" sz="quarter" idx="11"/>
          </p:nvPr>
        </p:nvSpPr>
        <p:spPr/>
        <p:txBody>
          <a:bodyPr/>
          <a:lstStyle/>
          <a:p>
            <a:r>
              <a:rPr lang="en-US" smtClean="0"/>
              <a:t>Managing Change</a:t>
            </a:r>
            <a:endParaRPr lang="en-US" dirty="0"/>
          </a:p>
        </p:txBody>
      </p:sp>
      <p:sp>
        <p:nvSpPr>
          <p:cNvPr id="5" name="Slide Number Placeholder 4"/>
          <p:cNvSpPr>
            <a:spLocks noGrp="1"/>
          </p:cNvSpPr>
          <p:nvPr>
            <p:ph type="sldNum" sz="quarter" idx="12"/>
          </p:nvPr>
        </p:nvSpPr>
        <p:spPr/>
        <p:txBody>
          <a:bodyPr/>
          <a:lstStyle/>
          <a:p>
            <a:fld id="{ACB613AF-74A7-4378-979A-1C0586DE0C6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FEC101-5FD3-2E4B-A5C1-8008ED85009D}" type="datetime1">
              <a:rPr lang="en-US" smtClean="0"/>
              <a:pPr/>
              <a:t>2/28/13</a:t>
            </a:fld>
            <a:endParaRPr lang="en-US" dirty="0"/>
          </a:p>
        </p:txBody>
      </p:sp>
      <p:sp>
        <p:nvSpPr>
          <p:cNvPr id="3" name="Footer Placeholder 2"/>
          <p:cNvSpPr>
            <a:spLocks noGrp="1"/>
          </p:cNvSpPr>
          <p:nvPr>
            <p:ph type="ftr" sz="quarter" idx="11"/>
          </p:nvPr>
        </p:nvSpPr>
        <p:spPr/>
        <p:txBody>
          <a:bodyPr/>
          <a:lstStyle/>
          <a:p>
            <a:r>
              <a:rPr lang="en-US" smtClean="0"/>
              <a:t>Managing Change</a:t>
            </a:r>
            <a:endParaRPr lang="en-US" dirty="0"/>
          </a:p>
        </p:txBody>
      </p:sp>
      <p:sp>
        <p:nvSpPr>
          <p:cNvPr id="4" name="Slide Number Placeholder 3"/>
          <p:cNvSpPr>
            <a:spLocks noGrp="1"/>
          </p:cNvSpPr>
          <p:nvPr>
            <p:ph type="sldNum" sz="quarter" idx="12"/>
          </p:nvPr>
        </p:nvSpPr>
        <p:spPr/>
        <p:txBody>
          <a:bodyPr/>
          <a:lstStyle/>
          <a:p>
            <a:fld id="{ACB613AF-74A7-4378-979A-1C0586DE0C6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4B13CC-AAED-9B40-9087-64545FA743ED}" type="datetime1">
              <a:rPr lang="en-US" smtClean="0"/>
              <a:pPr/>
              <a:t>2/28/13</a:t>
            </a:fld>
            <a:endParaRPr lang="en-US" dirty="0"/>
          </a:p>
        </p:txBody>
      </p:sp>
      <p:sp>
        <p:nvSpPr>
          <p:cNvPr id="6" name="Footer Placeholder 5"/>
          <p:cNvSpPr>
            <a:spLocks noGrp="1"/>
          </p:cNvSpPr>
          <p:nvPr>
            <p:ph type="ftr" sz="quarter" idx="11"/>
          </p:nvPr>
        </p:nvSpPr>
        <p:spPr/>
        <p:txBody>
          <a:bodyPr/>
          <a:lstStyle/>
          <a:p>
            <a:r>
              <a:rPr lang="en-US" smtClean="0"/>
              <a:t>Managing Change</a:t>
            </a:r>
            <a:endParaRPr lang="en-US" dirty="0"/>
          </a:p>
        </p:txBody>
      </p:sp>
      <p:sp>
        <p:nvSpPr>
          <p:cNvPr id="7" name="Slide Number Placeholder 6"/>
          <p:cNvSpPr>
            <a:spLocks noGrp="1"/>
          </p:cNvSpPr>
          <p:nvPr>
            <p:ph type="sldNum" sz="quarter" idx="12"/>
          </p:nvPr>
        </p:nvSpPr>
        <p:spPr/>
        <p:txBody>
          <a:bodyPr/>
          <a:lstStyle/>
          <a:p>
            <a:fld id="{ACB613AF-74A7-4378-979A-1C0586DE0C6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D86DBD-5CDD-6D4E-B651-62AFBE00B770}" type="datetime1">
              <a:rPr lang="en-US" smtClean="0"/>
              <a:pPr/>
              <a:t>2/28/13</a:t>
            </a:fld>
            <a:endParaRPr lang="en-US" dirty="0"/>
          </a:p>
        </p:txBody>
      </p:sp>
      <p:sp>
        <p:nvSpPr>
          <p:cNvPr id="6" name="Footer Placeholder 5"/>
          <p:cNvSpPr>
            <a:spLocks noGrp="1"/>
          </p:cNvSpPr>
          <p:nvPr>
            <p:ph type="ftr" sz="quarter" idx="11"/>
          </p:nvPr>
        </p:nvSpPr>
        <p:spPr/>
        <p:txBody>
          <a:bodyPr/>
          <a:lstStyle/>
          <a:p>
            <a:r>
              <a:rPr lang="en-US" smtClean="0"/>
              <a:t>Managing Change</a:t>
            </a:r>
            <a:endParaRPr lang="en-US" dirty="0"/>
          </a:p>
        </p:txBody>
      </p:sp>
      <p:sp>
        <p:nvSpPr>
          <p:cNvPr id="7" name="Slide Number Placeholder 6"/>
          <p:cNvSpPr>
            <a:spLocks noGrp="1"/>
          </p:cNvSpPr>
          <p:nvPr>
            <p:ph type="sldNum" sz="quarter" idx="12"/>
          </p:nvPr>
        </p:nvSpPr>
        <p:spPr/>
        <p:txBody>
          <a:bodyPr/>
          <a:lstStyle/>
          <a:p>
            <a:fld id="{ACB613AF-74A7-4378-979A-1C0586DE0C6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33400" y="9144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8000"/>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B613AF-74A7-4378-979A-1C0586DE0C63}" type="slidenum">
              <a:rPr lang="en-US" smtClean="0"/>
              <a:pPr/>
              <a:t>‹#›</a:t>
            </a:fld>
            <a:endParaRPr lang="en-US" dirty="0"/>
          </a:p>
        </p:txBody>
      </p:sp>
      <p:pic>
        <p:nvPicPr>
          <p:cNvPr id="8" name="Picture 7" descr="TPL logo.psd"/>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858000" y="304800"/>
            <a:ext cx="1859025" cy="685800"/>
          </a:xfrm>
          <a:prstGeom prst="rect">
            <a:avLst/>
          </a:prstGeom>
        </p:spPr>
      </p:pic>
      <p:pic>
        <p:nvPicPr>
          <p:cNvPr id="9" name="P 8" descr="Unit 1 Graphic.jpg"/>
          <p:cNvPicPr/>
          <p:nvPr userDrawn="1"/>
        </p:nvPicPr>
        <p:blipFill>
          <a:blip r:embed="rId14">
            <a:extLst>
              <a:ext uri="{28A0092B-C50C-407E-A947-70E740481C1C}">
                <a14:useLocalDpi xmlns:a14="http://schemas.microsoft.com/office/drawing/2010/main" val="0"/>
              </a:ext>
            </a:extLst>
          </a:blip>
          <a:stretch>
            <a:fillRect/>
          </a:stretch>
        </p:blipFill>
        <p:spPr>
          <a:xfrm>
            <a:off x="533400" y="152400"/>
            <a:ext cx="1293069" cy="75800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comments" Target="../comments/comment1.xm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comments" Target="../comments/comment7.xml"/></Relationships>
</file>

<file path=ppt/slides/_rels/slide12.xml.rels><?xml version="1.0" encoding="UTF-8" standalone="yes"?>
<Relationships xmlns="http://schemas.openxmlformats.org/package/2006/relationships"><Relationship Id="rId3" Type="http://schemas.openxmlformats.org/officeDocument/2006/relationships/image" Target="../media/image5.tiff"/><Relationship Id="rId4" Type="http://schemas.openxmlformats.org/officeDocument/2006/relationships/comments" Target="../comments/comment8.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tif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comments" Target="../comments/comment2.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3.png"/><Relationship Id="rId5" Type="http://schemas.openxmlformats.org/officeDocument/2006/relationships/comments" Target="../comments/comment3.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NULL"/><Relationship Id="rId4" Type="http://schemas.openxmlformats.org/officeDocument/2006/relationships/image" Target="../media/image5.tiff"/><Relationship Id="rId5" Type="http://schemas.openxmlformats.org/officeDocument/2006/relationships/comments" Target="../comments/comment4.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comments" Target="../comments/commen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tiff"/></Relationships>
</file>

<file path=ppt/slides/_rels/slide8.xml.rels><?xml version="1.0" encoding="UTF-8" standalone="yes"?>
<Relationships xmlns="http://schemas.openxmlformats.org/package/2006/relationships"><Relationship Id="rId3" Type="http://schemas.openxmlformats.org/officeDocument/2006/relationships/image" Target="../media/image5.tiff"/><Relationship Id="rId4" Type="http://schemas.openxmlformats.org/officeDocument/2006/relationships/comments" Target="../comments/comment6.xml"/><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t 1 Graphi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676400"/>
            <a:ext cx="6282765" cy="3683000"/>
          </a:xfrm>
          <a:prstGeom prst="rect">
            <a:avLst/>
          </a:prstGeom>
        </p:spPr>
      </p:pic>
      <p:sp>
        <p:nvSpPr>
          <p:cNvPr id="6" name="Title 1"/>
          <p:cNvSpPr txBox="1">
            <a:spLocks/>
          </p:cNvSpPr>
          <p:nvPr/>
        </p:nvSpPr>
        <p:spPr>
          <a:xfrm>
            <a:off x="3276600" y="3654425"/>
            <a:ext cx="5638800" cy="33559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smtClean="0">
                <a:solidFill>
                  <a:srgbClr val="0000FF"/>
                </a:solidFill>
                <a:latin typeface="Arial"/>
                <a:cs typeface="PT Sans"/>
              </a:rPr>
              <a:t>Managing</a:t>
            </a:r>
            <a:r>
              <a:rPr lang="en-US" dirty="0" smtClean="0">
                <a:solidFill>
                  <a:srgbClr val="0000FF"/>
                </a:solidFill>
                <a:latin typeface="Arial"/>
                <a:cs typeface="PT Sans"/>
              </a:rPr>
              <a:t> </a:t>
            </a:r>
            <a:r>
              <a:rPr lang="en-US" dirty="0" smtClean="0">
                <a:solidFill>
                  <a:srgbClr val="0000FF"/>
                </a:solidFill>
                <a:latin typeface="Arial"/>
              </a:rPr>
              <a:t/>
            </a:r>
            <a:br>
              <a:rPr lang="en-US" dirty="0" smtClean="0">
                <a:solidFill>
                  <a:srgbClr val="0000FF"/>
                </a:solidFill>
                <a:latin typeface="Arial"/>
              </a:rPr>
            </a:br>
            <a:r>
              <a:rPr lang="en-US" sz="7200" b="1" dirty="0" smtClean="0">
                <a:solidFill>
                  <a:srgbClr val="0000FF"/>
                </a:solidFill>
                <a:latin typeface="Arial"/>
                <a:cs typeface="Helvetica"/>
              </a:rPr>
              <a:t>Change</a:t>
            </a:r>
            <a:endParaRPr lang="en-US" sz="7200" b="1" dirty="0">
              <a:solidFill>
                <a:srgbClr val="0000FF"/>
              </a:solidFill>
              <a:latin typeface="Arial"/>
              <a:cs typeface="Helvetica"/>
            </a:endParaRPr>
          </a:p>
        </p:txBody>
      </p:sp>
      <p:sp>
        <p:nvSpPr>
          <p:cNvPr id="2" name="TextBox 1"/>
          <p:cNvSpPr txBox="1"/>
          <p:nvPr/>
        </p:nvSpPr>
        <p:spPr>
          <a:xfrm>
            <a:off x="304800" y="76200"/>
            <a:ext cx="2057400" cy="923330"/>
          </a:xfrm>
          <a:prstGeom prst="rect">
            <a:avLst/>
          </a:prstGeom>
          <a:solidFill>
            <a:schemeClr val="bg1"/>
          </a:solidFill>
        </p:spPr>
        <p:txBody>
          <a:bodyPr wrap="square" rtlCol="0">
            <a:spAutoFit/>
          </a:bodyPr>
          <a:lstStyle/>
          <a:p>
            <a:endParaRPr lang="en-US" dirty="0" smtClean="0"/>
          </a:p>
          <a:p>
            <a:endParaRPr lang="en-US" dirty="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52600"/>
            <a:ext cx="8229600" cy="4525963"/>
          </a:xfrm>
        </p:spPr>
        <p:txBody>
          <a:bodyPr>
            <a:noAutofit/>
          </a:bodyPr>
          <a:lstStyle/>
          <a:p>
            <a:pPr>
              <a:lnSpc>
                <a:spcPct val="80000"/>
              </a:lnSpc>
              <a:spcBef>
                <a:spcPts val="0"/>
              </a:spcBef>
              <a:buClr>
                <a:srgbClr val="008000"/>
              </a:buClr>
              <a:buSzPct val="100000"/>
              <a:buFont typeface="Arial"/>
              <a:buChar char="•"/>
            </a:pPr>
            <a:r>
              <a:rPr lang="en-US" dirty="0" smtClean="0">
                <a:latin typeface="Times"/>
                <a:cs typeface="Garamond"/>
              </a:rPr>
              <a:t>Form teams of six.</a:t>
            </a:r>
          </a:p>
          <a:p>
            <a:pPr marL="0" indent="0">
              <a:lnSpc>
                <a:spcPct val="50000"/>
              </a:lnSpc>
              <a:spcBef>
                <a:spcPts val="0"/>
              </a:spcBef>
              <a:buClr>
                <a:srgbClr val="008000"/>
              </a:buClr>
              <a:buSzPct val="100000"/>
              <a:buNone/>
            </a:pPr>
            <a:endParaRPr lang="en-US" dirty="0" smtClean="0">
              <a:latin typeface="Times"/>
              <a:cs typeface="Garamond"/>
            </a:endParaRPr>
          </a:p>
          <a:p>
            <a:pPr>
              <a:lnSpc>
                <a:spcPct val="90000"/>
              </a:lnSpc>
              <a:spcBef>
                <a:spcPts val="0"/>
              </a:spcBef>
              <a:buClr>
                <a:srgbClr val="008000"/>
              </a:buClr>
              <a:buSzPct val="100000"/>
              <a:buFont typeface="Arial"/>
              <a:buChar char="•"/>
            </a:pPr>
            <a:r>
              <a:rPr lang="en-US" dirty="0" smtClean="0">
                <a:latin typeface="Times"/>
                <a:cs typeface="Garamond"/>
              </a:rPr>
              <a:t>Divide the reading so each person reads silently about one strategy.</a:t>
            </a:r>
          </a:p>
          <a:p>
            <a:pPr marL="0" indent="0">
              <a:lnSpc>
                <a:spcPct val="50000"/>
              </a:lnSpc>
              <a:spcBef>
                <a:spcPts val="0"/>
              </a:spcBef>
              <a:buClr>
                <a:srgbClr val="008000"/>
              </a:buClr>
              <a:buSzPct val="100000"/>
              <a:buNone/>
            </a:pPr>
            <a:endParaRPr lang="en-US" dirty="0" smtClean="0">
              <a:latin typeface="Times"/>
              <a:cs typeface="Garamond"/>
            </a:endParaRPr>
          </a:p>
          <a:p>
            <a:pPr>
              <a:lnSpc>
                <a:spcPct val="90000"/>
              </a:lnSpc>
              <a:spcBef>
                <a:spcPts val="0"/>
              </a:spcBef>
              <a:buClr>
                <a:srgbClr val="008000"/>
              </a:buClr>
              <a:buSzPct val="100000"/>
              <a:buFont typeface="Arial"/>
              <a:buChar char="•"/>
            </a:pPr>
            <a:r>
              <a:rPr lang="en-US" dirty="0" smtClean="0">
                <a:latin typeface="Times"/>
                <a:cs typeface="Garamond"/>
              </a:rPr>
              <a:t>In the team, take turns sharing key ideas from each section.</a:t>
            </a:r>
          </a:p>
          <a:p>
            <a:pPr marL="0" indent="0">
              <a:lnSpc>
                <a:spcPct val="50000"/>
              </a:lnSpc>
              <a:spcBef>
                <a:spcPts val="0"/>
              </a:spcBef>
              <a:buClr>
                <a:srgbClr val="008000"/>
              </a:buClr>
              <a:buSzPct val="100000"/>
              <a:buNone/>
            </a:pPr>
            <a:endParaRPr lang="en-US" dirty="0" smtClean="0">
              <a:latin typeface="Times"/>
              <a:cs typeface="Garamond"/>
            </a:endParaRPr>
          </a:p>
          <a:p>
            <a:pPr>
              <a:lnSpc>
                <a:spcPct val="90000"/>
              </a:lnSpc>
              <a:spcBef>
                <a:spcPts val="0"/>
              </a:spcBef>
              <a:buClr>
                <a:srgbClr val="008000"/>
              </a:buClr>
              <a:buSzPct val="100000"/>
              <a:buFont typeface="Arial"/>
              <a:buChar char="•"/>
            </a:pPr>
            <a:r>
              <a:rPr lang="en-US" dirty="0" smtClean="0">
                <a:latin typeface="Times"/>
                <a:cs typeface="Garamond"/>
              </a:rPr>
              <a:t>As a team, create an illustration, graphic organizer, or word web to show the key ideas and relationship among the six strategies.</a:t>
            </a:r>
            <a:endParaRPr lang="en-US" dirty="0">
              <a:latin typeface="Times"/>
              <a:cs typeface="Garamond"/>
            </a:endParaRPr>
          </a:p>
        </p:txBody>
      </p:sp>
      <p:sp>
        <p:nvSpPr>
          <p:cNvPr id="2" name="Title 1"/>
          <p:cNvSpPr>
            <a:spLocks noGrp="1"/>
          </p:cNvSpPr>
          <p:nvPr>
            <p:ph type="title"/>
          </p:nvPr>
        </p:nvSpPr>
        <p:spPr>
          <a:xfrm>
            <a:off x="533400" y="762000"/>
            <a:ext cx="8229600" cy="1143000"/>
          </a:xfrm>
        </p:spPr>
        <p:txBody>
          <a:bodyPr/>
          <a:lstStyle/>
          <a:p>
            <a:pPr algn="l"/>
            <a:r>
              <a:rPr lang="en-US" b="1" dirty="0" smtClean="0">
                <a:solidFill>
                  <a:srgbClr val="0000FF"/>
                </a:solidFill>
                <a:latin typeface="Arial"/>
                <a:cs typeface="Trebuchet MS"/>
              </a:rPr>
              <a:t>Directions</a:t>
            </a:r>
            <a:endParaRPr lang="en-US" b="1" dirty="0">
              <a:solidFill>
                <a:srgbClr val="0000FF"/>
              </a:solidFill>
              <a:latin typeface="Arial"/>
              <a:cs typeface="Trebuchet MS"/>
            </a:endParaRPr>
          </a:p>
        </p:txBody>
      </p:sp>
      <p:pic>
        <p:nvPicPr>
          <p:cNvPr id="7" name="Picture 6" descr="green triangle-3.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14400"/>
            <a:ext cx="533400" cy="807720"/>
          </a:xfrm>
          <a:prstGeom prst="rect">
            <a:avLst/>
          </a:prstGeom>
        </p:spPr>
      </p:pic>
      <p:sp>
        <p:nvSpPr>
          <p:cNvPr id="11" name="TextBox 10"/>
          <p:cNvSpPr txBox="1"/>
          <p:nvPr/>
        </p:nvSpPr>
        <p:spPr>
          <a:xfrm>
            <a:off x="8458200" y="6400800"/>
            <a:ext cx="340658" cy="276999"/>
          </a:xfrm>
          <a:prstGeom prst="rect">
            <a:avLst/>
          </a:prstGeom>
          <a:noFill/>
        </p:spPr>
        <p:txBody>
          <a:bodyPr wrap="none" rtlCol="0">
            <a:spAutoFit/>
          </a:bodyPr>
          <a:lstStyle/>
          <a:p>
            <a:r>
              <a:rPr lang="en-US" sz="1200" dirty="0" smtClean="0"/>
              <a:t>10</a:t>
            </a:r>
            <a:endParaRPr lang="en-US" sz="1200" dirty="0"/>
          </a:p>
        </p:txBody>
      </p:sp>
      <p:sp>
        <p:nvSpPr>
          <p:cNvPr id="12" name="Footer Placeholder 4"/>
          <p:cNvSpPr txBox="1">
            <a:spLocks/>
          </p:cNvSpPr>
          <p:nvPr/>
        </p:nvSpPr>
        <p:spPr>
          <a:xfrm>
            <a:off x="-152400" y="632460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rgbClr val="008000"/>
                </a:solidFill>
                <a:latin typeface="Arial"/>
                <a:cs typeface="Arial"/>
              </a:rPr>
              <a:t>Managing change</a:t>
            </a:r>
            <a:endParaRPr lang="en-US" b="1" dirty="0">
              <a:solidFill>
                <a:srgbClr val="008000"/>
              </a:solidFill>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8"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pSp>
        <p:nvGrpSpPr>
          <p:cNvPr id="20" name="Group 19"/>
          <p:cNvGrpSpPr/>
          <p:nvPr/>
        </p:nvGrpSpPr>
        <p:grpSpPr>
          <a:xfrm>
            <a:off x="725625" y="990600"/>
            <a:ext cx="7921426" cy="5489377"/>
            <a:chOff x="592288" y="475866"/>
            <a:chExt cx="8359563" cy="6004111"/>
          </a:xfrm>
        </p:grpSpPr>
        <p:sp>
          <p:nvSpPr>
            <p:cNvPr id="22" name="Rectangle 21"/>
            <p:cNvSpPr/>
            <p:nvPr/>
          </p:nvSpPr>
          <p:spPr>
            <a:xfrm>
              <a:off x="829735" y="764396"/>
              <a:ext cx="7831667" cy="5196143"/>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defTabSz="914400" fontAlgn="base">
                <a:spcBef>
                  <a:spcPct val="0"/>
                </a:spcBef>
                <a:spcAft>
                  <a:spcPct val="0"/>
                </a:spcAft>
              </a:pPr>
              <a:endParaRPr kumimoji="0" lang="en-US" sz="2800" b="0" i="0" u="none" strike="noStrike" cap="none" normalizeH="0" baseline="0" dirty="0" smtClean="0">
                <a:ln>
                  <a:noFill/>
                </a:ln>
                <a:solidFill>
                  <a:schemeClr val="tx1"/>
                </a:solidFill>
                <a:effectLst/>
                <a:latin typeface="Arial" pitchFamily="34" charset="0"/>
              </a:endParaRPr>
            </a:p>
          </p:txBody>
        </p:sp>
        <p:sp>
          <p:nvSpPr>
            <p:cNvPr id="23" name="Rectangle 22"/>
            <p:cNvSpPr/>
            <p:nvPr/>
          </p:nvSpPr>
          <p:spPr>
            <a:xfrm>
              <a:off x="711201" y="611996"/>
              <a:ext cx="7831667" cy="5196143"/>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defTabSz="914400" fontAlgn="base">
                <a:spcBef>
                  <a:spcPct val="0"/>
                </a:spcBef>
                <a:spcAft>
                  <a:spcPct val="0"/>
                </a:spcAft>
              </a:pPr>
              <a:endParaRPr kumimoji="0" lang="en-US" sz="2800" b="0" i="0" u="none" strike="noStrike" cap="none" normalizeH="0" baseline="0" dirty="0" smtClean="0">
                <a:ln>
                  <a:noFill/>
                </a:ln>
                <a:solidFill>
                  <a:schemeClr val="tx1"/>
                </a:solidFill>
                <a:effectLst/>
                <a:latin typeface="Arial" pitchFamily="34" charset="0"/>
              </a:endParaRPr>
            </a:p>
          </p:txBody>
        </p:sp>
        <p:sp>
          <p:nvSpPr>
            <p:cNvPr id="24" name="Rectangle 23"/>
            <p:cNvSpPr/>
            <p:nvPr/>
          </p:nvSpPr>
          <p:spPr>
            <a:xfrm>
              <a:off x="592288" y="475866"/>
              <a:ext cx="7848981" cy="5179874"/>
            </a:xfrm>
            <a:prstGeom prst="rect">
              <a:avLst/>
            </a:prstGeom>
            <a:gradFill flip="none" rotWithShape="1">
              <a:gsLst>
                <a:gs pos="0">
                  <a:schemeClr val="accent6"/>
                </a:gs>
                <a:gs pos="55000">
                  <a:schemeClr val="bg1"/>
                </a:gs>
              </a:gsLst>
              <a:lin ang="14760000" scaled="0"/>
              <a:tileRect/>
            </a:gra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lvl="0" defTabSz="914400" fontAlgn="base">
                <a:spcBef>
                  <a:spcPct val="0"/>
                </a:spcBef>
                <a:spcAft>
                  <a:spcPct val="0"/>
                </a:spcAft>
              </a:pPr>
              <a:endParaRPr kumimoji="0" lang="en-US" sz="2800" b="0" i="0" u="none" strike="noStrike" cap="none" normalizeH="0" baseline="0" dirty="0" smtClean="0">
                <a:ln>
                  <a:noFill/>
                </a:ln>
                <a:solidFill>
                  <a:schemeClr val="tx1"/>
                </a:solidFill>
                <a:effectLst/>
                <a:latin typeface="Arial" pitchFamily="34" charset="0"/>
              </a:endParaRPr>
            </a:p>
          </p:txBody>
        </p:sp>
        <p:sp>
          <p:nvSpPr>
            <p:cNvPr id="25" name="Rectangle 22"/>
            <p:cNvSpPr>
              <a:spLocks noChangeArrowheads="1"/>
            </p:cNvSpPr>
            <p:nvPr/>
          </p:nvSpPr>
          <p:spPr bwMode="auto">
            <a:xfrm>
              <a:off x="6925736" y="611997"/>
              <a:ext cx="12446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993300"/>
                  </a:solidFill>
                  <a:effectLst/>
                  <a:ea typeface="Times New Roman" pitchFamily="18" charset="0"/>
                </a:rPr>
                <a:t>Integrated </a:t>
              </a:r>
              <a:endParaRPr kumimoji="0" lang="en-US" b="1" i="0" u="none" strike="noStrike" cap="none" normalizeH="0" baseline="0" dirty="0" smtClean="0">
                <a:ln>
                  <a:noFill/>
                </a:ln>
                <a:solidFill>
                  <a:schemeClr val="tx1"/>
                </a:solidFill>
                <a:effectLst/>
              </a:endParaRPr>
            </a:p>
          </p:txBody>
        </p:sp>
        <p:sp>
          <p:nvSpPr>
            <p:cNvPr id="26" name="Rectangle 25"/>
            <p:cNvSpPr/>
            <p:nvPr/>
          </p:nvSpPr>
          <p:spPr>
            <a:xfrm>
              <a:off x="592289" y="3090340"/>
              <a:ext cx="1239191" cy="646331"/>
            </a:xfrm>
            <a:prstGeom prst="rect">
              <a:avLst/>
            </a:prstGeom>
          </p:spPr>
          <p:txBody>
            <a:bodyPr wrap="none">
              <a:spAutoFit/>
            </a:bodyPr>
            <a:lstStyle/>
            <a:p>
              <a:pPr lvl="0" defTabSz="914400" fontAlgn="base">
                <a:spcBef>
                  <a:spcPct val="0"/>
                </a:spcBef>
                <a:spcAft>
                  <a:spcPct val="0"/>
                </a:spcAft>
              </a:pPr>
              <a:r>
                <a:rPr kumimoji="0" lang="en-US" b="1" i="0" u="none" strike="noStrike" cap="none" normalizeH="0" baseline="0" dirty="0" smtClean="0">
                  <a:ln>
                    <a:noFill/>
                  </a:ln>
                  <a:solidFill>
                    <a:schemeClr val="tx2">
                      <a:lumMod val="60000"/>
                      <a:lumOff val="40000"/>
                    </a:schemeClr>
                  </a:solidFill>
                  <a:effectLst/>
                  <a:latin typeface="Candara" pitchFamily="34" charset="0"/>
                  <a:ea typeface="Times New Roman" pitchFamily="18" charset="0"/>
                </a:rPr>
                <a:t>Beginning </a:t>
              </a:r>
            </a:p>
            <a:p>
              <a:pPr lvl="0" defTabSz="914400" fontAlgn="base">
                <a:spcBef>
                  <a:spcPct val="0"/>
                </a:spcBef>
                <a:spcAft>
                  <a:spcPct val="0"/>
                </a:spcAft>
              </a:pPr>
              <a:r>
                <a:rPr lang="en-US" b="1" dirty="0" smtClean="0">
                  <a:solidFill>
                    <a:schemeClr val="tx2">
                      <a:lumMod val="60000"/>
                      <a:lumOff val="40000"/>
                    </a:schemeClr>
                  </a:solidFill>
                  <a:latin typeface="Candara" pitchFamily="34" charset="0"/>
                  <a:ea typeface="Times New Roman" pitchFamily="18" charset="0"/>
                </a:rPr>
                <a:t>a</a:t>
              </a:r>
              <a:r>
                <a:rPr kumimoji="0" lang="en-US" b="1" i="0" u="none" strike="noStrike" cap="none" normalizeH="0" baseline="0" dirty="0" smtClean="0">
                  <a:ln>
                    <a:noFill/>
                  </a:ln>
                  <a:solidFill>
                    <a:schemeClr val="tx2">
                      <a:lumMod val="60000"/>
                      <a:lumOff val="40000"/>
                    </a:schemeClr>
                  </a:solidFill>
                  <a:effectLst/>
                  <a:latin typeface="Candara" pitchFamily="34" charset="0"/>
                  <a:ea typeface="Times New Roman" pitchFamily="18" charset="0"/>
                </a:rPr>
                <a:t>wareness</a:t>
              </a:r>
              <a:endParaRPr kumimoji="0" lang="en-US" sz="2800" b="0" i="0" u="none" strike="noStrike" cap="none" normalizeH="0" baseline="0" dirty="0" smtClean="0">
                <a:ln>
                  <a:noFill/>
                </a:ln>
                <a:solidFill>
                  <a:schemeClr val="tx2">
                    <a:lumMod val="60000"/>
                    <a:lumOff val="40000"/>
                  </a:schemeClr>
                </a:solidFill>
                <a:effectLst/>
                <a:latin typeface="Candara" pitchFamily="34" charset="0"/>
              </a:endParaRPr>
            </a:p>
          </p:txBody>
        </p:sp>
        <p:sp>
          <p:nvSpPr>
            <p:cNvPr id="27" name="Rectangle 26"/>
            <p:cNvSpPr/>
            <p:nvPr/>
          </p:nvSpPr>
          <p:spPr>
            <a:xfrm>
              <a:off x="2238357" y="4682372"/>
              <a:ext cx="2100950" cy="369332"/>
            </a:xfrm>
            <a:prstGeom prst="rect">
              <a:avLst/>
            </a:prstGeom>
          </p:spPr>
          <p:txBody>
            <a:bodyPr wrap="none">
              <a:spAutoFit/>
            </a:bodyPr>
            <a:lstStyle/>
            <a:p>
              <a:pPr lvl="0" defTabSz="914400" fontAlgn="base">
                <a:spcBef>
                  <a:spcPct val="0"/>
                </a:spcBef>
                <a:spcAft>
                  <a:spcPct val="0"/>
                </a:spcAft>
              </a:pPr>
              <a:r>
                <a:rPr kumimoji="0" lang="en-US" b="1" i="1" u="none" strike="noStrike" cap="none" normalizeH="0" baseline="0" dirty="0" smtClean="0">
                  <a:ln>
                    <a:noFill/>
                  </a:ln>
                  <a:solidFill>
                    <a:srgbClr val="984806"/>
                  </a:solidFill>
                  <a:effectLst/>
                  <a:latin typeface="Candara" pitchFamily="34" charset="0"/>
                  <a:ea typeface="Times New Roman" pitchFamily="18" charset="0"/>
                  <a:cs typeface="Latha" pitchFamily="2"/>
                </a:rPr>
                <a:t>Implementation dip</a:t>
              </a:r>
              <a:endParaRPr kumimoji="0" lang="en-US" sz="2400" b="0" i="0" u="none" strike="noStrike" cap="none" normalizeH="0" baseline="0" dirty="0" smtClean="0">
                <a:ln>
                  <a:noFill/>
                </a:ln>
                <a:solidFill>
                  <a:schemeClr val="tx1"/>
                </a:solidFill>
                <a:effectLst/>
                <a:latin typeface="Arial" pitchFamily="34" charset="0"/>
              </a:endParaRPr>
            </a:p>
          </p:txBody>
        </p:sp>
        <p:sp>
          <p:nvSpPr>
            <p:cNvPr id="28" name="Rectangle 27"/>
            <p:cNvSpPr/>
            <p:nvPr/>
          </p:nvSpPr>
          <p:spPr>
            <a:xfrm>
              <a:off x="3200767" y="2448472"/>
              <a:ext cx="1138540" cy="369332"/>
            </a:xfrm>
            <a:prstGeom prst="rect">
              <a:avLst/>
            </a:prstGeom>
          </p:spPr>
          <p:txBody>
            <a:bodyPr wrap="none">
              <a:spAutoFit/>
            </a:bodyPr>
            <a:lstStyle/>
            <a:p>
              <a:pPr lvl="0" defTabSz="914400" fontAlgn="base">
                <a:spcBef>
                  <a:spcPct val="0"/>
                </a:spcBef>
                <a:spcAft>
                  <a:spcPct val="0"/>
                </a:spcAft>
              </a:pPr>
              <a:r>
                <a:rPr kumimoji="0" lang="en-US" b="1" i="0" u="none" strike="noStrike" cap="none" normalizeH="0" baseline="0" dirty="0" smtClean="0">
                  <a:ln>
                    <a:noFill/>
                  </a:ln>
                  <a:solidFill>
                    <a:schemeClr val="tx1">
                      <a:lumMod val="50000"/>
                      <a:lumOff val="50000"/>
                    </a:schemeClr>
                  </a:solidFill>
                  <a:effectLst/>
                  <a:latin typeface="Candara" pitchFamily="34" charset="0"/>
                  <a:ea typeface="Times New Roman" pitchFamily="18" charset="0"/>
                </a:rPr>
                <a:t>Awkward</a:t>
              </a:r>
              <a:endParaRPr kumimoji="0" lang="en-US" sz="2800" b="0" i="0" u="none" strike="noStrike" cap="none" normalizeH="0" baseline="0" dirty="0" smtClean="0">
                <a:ln>
                  <a:noFill/>
                </a:ln>
                <a:solidFill>
                  <a:schemeClr val="tx1">
                    <a:lumMod val="50000"/>
                    <a:lumOff val="50000"/>
                  </a:schemeClr>
                </a:solidFill>
                <a:effectLst/>
                <a:latin typeface="Candara" pitchFamily="34" charset="0"/>
              </a:endParaRPr>
            </a:p>
          </p:txBody>
        </p:sp>
        <p:sp>
          <p:nvSpPr>
            <p:cNvPr id="29" name="Rectangle 28"/>
            <p:cNvSpPr/>
            <p:nvPr/>
          </p:nvSpPr>
          <p:spPr>
            <a:xfrm>
              <a:off x="5342468" y="696661"/>
              <a:ext cx="1811867" cy="646331"/>
            </a:xfrm>
            <a:prstGeom prst="rect">
              <a:avLst/>
            </a:prstGeom>
          </p:spPr>
          <p:txBody>
            <a:bodyPr wrap="square">
              <a:spAutoFit/>
            </a:bodyPr>
            <a:lstStyle/>
            <a:p>
              <a:pPr lvl="0" defTabSz="914400" fontAlgn="base">
                <a:spcBef>
                  <a:spcPct val="0"/>
                </a:spcBef>
                <a:spcAft>
                  <a:spcPct val="0"/>
                </a:spcAft>
              </a:pPr>
              <a:r>
                <a:rPr kumimoji="0" lang="en-US" b="1" i="0" u="none" strike="noStrike" cap="none" normalizeH="0" baseline="0" dirty="0" smtClean="0">
                  <a:ln>
                    <a:noFill/>
                  </a:ln>
                  <a:solidFill>
                    <a:srgbClr val="7F7F7F"/>
                  </a:solidFill>
                  <a:effectLst/>
                  <a:latin typeface="Candara" pitchFamily="34" charset="0"/>
                  <a:ea typeface="Times New Roman" pitchFamily="18" charset="0"/>
                </a:rPr>
                <a:t>Consciously    </a:t>
              </a:r>
              <a:endParaRPr kumimoji="0" lang="en-US" sz="1100" b="0" i="0" u="none" strike="noStrike" cap="none" normalizeH="0" baseline="0" dirty="0" smtClean="0">
                <a:ln>
                  <a:noFill/>
                </a:ln>
                <a:solidFill>
                  <a:srgbClr val="7F7F7F"/>
                </a:solidFill>
                <a:effectLst/>
                <a:latin typeface="Candara" pitchFamily="34" charset="0"/>
              </a:endParaRPr>
            </a:p>
            <a:p>
              <a:pPr lvl="0" defTabSz="914400" eaLnBrk="0" fontAlgn="base" hangingPunct="0">
                <a:spcBef>
                  <a:spcPct val="0"/>
                </a:spcBef>
                <a:spcAft>
                  <a:spcPct val="0"/>
                </a:spcAft>
              </a:pPr>
              <a:r>
                <a:rPr kumimoji="0" lang="en-US" b="1" i="0" u="none" strike="noStrike" cap="none" normalizeH="0" baseline="0" dirty="0" smtClean="0">
                  <a:ln>
                    <a:noFill/>
                  </a:ln>
                  <a:solidFill>
                    <a:srgbClr val="7F7F7F"/>
                  </a:solidFill>
                  <a:effectLst/>
                  <a:latin typeface="Candara" pitchFamily="34" charset="0"/>
                  <a:ea typeface="Times New Roman" pitchFamily="18" charset="0"/>
                </a:rPr>
                <a:t>     skilled</a:t>
              </a:r>
              <a:endParaRPr kumimoji="0" lang="en-US" sz="2800" b="0" i="0" u="none" strike="noStrike" cap="none" normalizeH="0" baseline="0" dirty="0" smtClean="0">
                <a:ln>
                  <a:noFill/>
                </a:ln>
                <a:solidFill>
                  <a:srgbClr val="7F7F7F"/>
                </a:solidFill>
                <a:effectLst/>
                <a:latin typeface="Candara" pitchFamily="34" charset="0"/>
              </a:endParaRPr>
            </a:p>
          </p:txBody>
        </p:sp>
        <p:sp>
          <p:nvSpPr>
            <p:cNvPr id="31" name="Freeform 9"/>
            <p:cNvSpPr>
              <a:spLocks/>
            </p:cNvSpPr>
            <p:nvPr/>
          </p:nvSpPr>
          <p:spPr bwMode="auto">
            <a:xfrm>
              <a:off x="592289" y="901296"/>
              <a:ext cx="7848981" cy="3848808"/>
            </a:xfrm>
            <a:custGeom>
              <a:avLst/>
              <a:gdLst/>
              <a:ahLst/>
              <a:cxnLst>
                <a:cxn ang="0">
                  <a:pos x="0" y="5520"/>
                </a:cxn>
                <a:cxn ang="0">
                  <a:pos x="900" y="4440"/>
                </a:cxn>
                <a:cxn ang="0">
                  <a:pos x="2340" y="5520"/>
                </a:cxn>
                <a:cxn ang="0">
                  <a:pos x="4860" y="3180"/>
                </a:cxn>
                <a:cxn ang="0">
                  <a:pos x="6840" y="3180"/>
                </a:cxn>
                <a:cxn ang="0">
                  <a:pos x="8640" y="1020"/>
                </a:cxn>
                <a:cxn ang="0">
                  <a:pos x="10440" y="840"/>
                </a:cxn>
                <a:cxn ang="0">
                  <a:pos x="12060" y="120"/>
                </a:cxn>
                <a:cxn ang="0">
                  <a:pos x="12240" y="120"/>
                </a:cxn>
              </a:cxnLst>
              <a:rect l="0" t="0" r="r" b="b"/>
              <a:pathLst>
                <a:path w="12360" h="5730">
                  <a:moveTo>
                    <a:pt x="0" y="5520"/>
                  </a:moveTo>
                  <a:cubicBezTo>
                    <a:pt x="255" y="4980"/>
                    <a:pt x="510" y="4440"/>
                    <a:pt x="900" y="4440"/>
                  </a:cubicBezTo>
                  <a:cubicBezTo>
                    <a:pt x="1290" y="4440"/>
                    <a:pt x="1680" y="5730"/>
                    <a:pt x="2340" y="5520"/>
                  </a:cubicBezTo>
                  <a:cubicBezTo>
                    <a:pt x="3000" y="5310"/>
                    <a:pt x="4110" y="3570"/>
                    <a:pt x="4860" y="3180"/>
                  </a:cubicBezTo>
                  <a:cubicBezTo>
                    <a:pt x="5610" y="2790"/>
                    <a:pt x="6210" y="3540"/>
                    <a:pt x="6840" y="3180"/>
                  </a:cubicBezTo>
                  <a:cubicBezTo>
                    <a:pt x="7470" y="2820"/>
                    <a:pt x="8040" y="1410"/>
                    <a:pt x="8640" y="1020"/>
                  </a:cubicBezTo>
                  <a:cubicBezTo>
                    <a:pt x="9240" y="630"/>
                    <a:pt x="9870" y="990"/>
                    <a:pt x="10440" y="840"/>
                  </a:cubicBezTo>
                  <a:cubicBezTo>
                    <a:pt x="11010" y="690"/>
                    <a:pt x="11760" y="240"/>
                    <a:pt x="12060" y="120"/>
                  </a:cubicBezTo>
                  <a:cubicBezTo>
                    <a:pt x="12360" y="0"/>
                    <a:pt x="12300" y="60"/>
                    <a:pt x="12240" y="120"/>
                  </a:cubicBezTo>
                </a:path>
              </a:pathLst>
            </a:custGeom>
            <a:noFill/>
            <a:ln w="28575" cmpd="sng">
              <a:solidFill>
                <a:schemeClr val="accent6"/>
              </a:solidFill>
              <a:prstDash val="lgDash"/>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Text Box 12"/>
            <p:cNvSpPr txBox="1">
              <a:spLocks noChangeArrowheads="1"/>
            </p:cNvSpPr>
            <p:nvPr/>
          </p:nvSpPr>
          <p:spPr bwMode="auto">
            <a:xfrm>
              <a:off x="967509" y="6057900"/>
              <a:ext cx="7086599" cy="3397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00FF"/>
                  </a:solidFill>
                  <a:effectLst/>
                  <a:latin typeface="Perpetua Titling MT" pitchFamily="18" charset="0"/>
                  <a:ea typeface="Times New Roman" pitchFamily="18" charset="0"/>
                  <a:cs typeface="Latha" pitchFamily="2"/>
                </a:rPr>
                <a:t>    </a:t>
              </a:r>
              <a:r>
                <a:rPr kumimoji="0" lang="en-US" sz="1600" b="1" i="0" u="none" strike="noStrike" cap="none" normalizeH="0" baseline="0" dirty="0" smtClean="0">
                  <a:ln>
                    <a:noFill/>
                  </a:ln>
                  <a:solidFill>
                    <a:srgbClr val="17365D"/>
                  </a:solidFill>
                  <a:effectLst/>
                  <a:latin typeface="Perpetua Titling MT" pitchFamily="18" charset="0"/>
                  <a:ea typeface="Times New Roman" pitchFamily="18" charset="0"/>
                  <a:cs typeface="Latha" pitchFamily="2"/>
                </a:rPr>
                <a:t>Practice over time</a:t>
              </a:r>
              <a:endParaRPr kumimoji="0" lang="en-US" sz="1800" b="0" i="0" u="none" strike="noStrike" cap="none" normalizeH="0" baseline="0" dirty="0" smtClean="0">
                <a:ln>
                  <a:noFill/>
                </a:ln>
                <a:solidFill>
                  <a:schemeClr val="tx1"/>
                </a:solidFill>
                <a:effectLst/>
                <a:latin typeface="Arial" pitchFamily="34" charset="0"/>
              </a:endParaRPr>
            </a:p>
          </p:txBody>
        </p:sp>
        <p:sp>
          <p:nvSpPr>
            <p:cNvPr id="33" name="Line 15"/>
            <p:cNvSpPr>
              <a:spLocks noChangeShapeType="1"/>
            </p:cNvSpPr>
            <p:nvPr/>
          </p:nvSpPr>
          <p:spPr bwMode="auto">
            <a:xfrm>
              <a:off x="738913" y="6172200"/>
              <a:ext cx="2514600" cy="0"/>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Line 14"/>
            <p:cNvSpPr>
              <a:spLocks noChangeShapeType="1"/>
            </p:cNvSpPr>
            <p:nvPr/>
          </p:nvSpPr>
          <p:spPr bwMode="auto">
            <a:xfrm>
              <a:off x="5996711" y="6172200"/>
              <a:ext cx="2514600" cy="0"/>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35" name="Rectangle 34"/>
            <p:cNvSpPr/>
            <p:nvPr/>
          </p:nvSpPr>
          <p:spPr>
            <a:xfrm>
              <a:off x="829735" y="850497"/>
              <a:ext cx="4317998" cy="707886"/>
            </a:xfrm>
            <a:prstGeom prst="rect">
              <a:avLst/>
            </a:prstGeom>
            <a:scene3d>
              <a:camera prst="orthographicFront"/>
              <a:lightRig rig="threePt" dir="t"/>
            </a:scene3d>
            <a:sp3d>
              <a:bevelT prst="relaxedInset"/>
            </a:sp3d>
          </p:spPr>
          <p:txBody>
            <a:bodyPr wrap="square">
              <a:spAutoFit/>
            </a:bodyPr>
            <a:lstStyle/>
            <a:p>
              <a:pPr lvl="0" defTabSz="914400" fontAlgn="base">
                <a:spcBef>
                  <a:spcPct val="0"/>
                </a:spcBef>
                <a:spcAft>
                  <a:spcPct val="0"/>
                </a:spcAft>
              </a:pPr>
              <a:r>
                <a:rPr kumimoji="0" lang="en-US" sz="4000" b="1" i="0" u="none" strike="noStrike" cap="none" normalizeH="0" baseline="0" dirty="0" smtClean="0">
                  <a:ln>
                    <a:noFill/>
                  </a:ln>
                  <a:solidFill>
                    <a:schemeClr val="accent3">
                      <a:lumMod val="60000"/>
                      <a:lumOff val="40000"/>
                    </a:schemeClr>
                  </a:solidFill>
                  <a:effectLst/>
                  <a:latin typeface="+mj-lt"/>
                  <a:ea typeface="Times New Roman" pitchFamily="18" charset="0"/>
                  <a:cs typeface="Latha" pitchFamily="2"/>
                </a:rPr>
                <a:t>Skill Improvement</a:t>
              </a:r>
              <a:endParaRPr kumimoji="0" lang="en-US" sz="4000" b="1" i="0" u="none" strike="noStrike" cap="none" normalizeH="0" baseline="0" dirty="0" smtClean="0">
                <a:ln>
                  <a:noFill/>
                </a:ln>
                <a:solidFill>
                  <a:schemeClr val="accent3">
                    <a:lumMod val="60000"/>
                    <a:lumOff val="40000"/>
                  </a:schemeClr>
                </a:solidFill>
                <a:effectLst/>
                <a:latin typeface="+mj-lt"/>
              </a:endParaRPr>
            </a:p>
          </p:txBody>
        </p:sp>
        <p:sp>
          <p:nvSpPr>
            <p:cNvPr id="36" name="Rectangle 35"/>
            <p:cNvSpPr/>
            <p:nvPr/>
          </p:nvSpPr>
          <p:spPr>
            <a:xfrm>
              <a:off x="795869" y="815964"/>
              <a:ext cx="4317998" cy="707886"/>
            </a:xfrm>
            <a:prstGeom prst="rect">
              <a:avLst/>
            </a:prstGeom>
            <a:scene3d>
              <a:camera prst="orthographicFront"/>
              <a:lightRig rig="threePt" dir="t"/>
            </a:scene3d>
            <a:sp3d>
              <a:bevelT prst="relaxedInset"/>
            </a:sp3d>
          </p:spPr>
          <p:txBody>
            <a:bodyPr wrap="square">
              <a:spAutoFit/>
            </a:bodyPr>
            <a:lstStyle/>
            <a:p>
              <a:pPr lvl="0" defTabSz="914400" fontAlgn="base">
                <a:spcBef>
                  <a:spcPct val="0"/>
                </a:spcBef>
                <a:spcAft>
                  <a:spcPct val="0"/>
                </a:spcAft>
              </a:pPr>
              <a:r>
                <a:rPr kumimoji="0" lang="en-US" sz="4000" b="1" i="0" u="none" strike="noStrike" cap="none" normalizeH="0" baseline="0" dirty="0" smtClean="0">
                  <a:ln>
                    <a:noFill/>
                  </a:ln>
                  <a:solidFill>
                    <a:srgbClr val="17375E"/>
                  </a:solidFill>
                  <a:effectLst/>
                  <a:latin typeface="+mj-lt"/>
                  <a:ea typeface="Times New Roman" pitchFamily="18" charset="0"/>
                  <a:cs typeface="Latha" pitchFamily="2"/>
                </a:rPr>
                <a:t>Skill Improvement</a:t>
              </a:r>
              <a:endParaRPr kumimoji="0" lang="en-US" sz="4000" b="1" i="0" u="none" strike="noStrike" cap="none" normalizeH="0" baseline="0" dirty="0" smtClean="0">
                <a:ln>
                  <a:noFill/>
                </a:ln>
                <a:solidFill>
                  <a:srgbClr val="17375E"/>
                </a:solidFill>
                <a:effectLst/>
                <a:latin typeface="+mj-lt"/>
              </a:endParaRPr>
            </a:p>
          </p:txBody>
        </p:sp>
        <p:sp>
          <p:nvSpPr>
            <p:cNvPr id="37" name="Line 3"/>
            <p:cNvSpPr>
              <a:spLocks noChangeShapeType="1"/>
            </p:cNvSpPr>
            <p:nvPr/>
          </p:nvSpPr>
          <p:spPr bwMode="auto">
            <a:xfrm flipV="1">
              <a:off x="8251482" y="1138719"/>
              <a:ext cx="0" cy="1372055"/>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38" name="Line 13"/>
            <p:cNvSpPr>
              <a:spLocks noChangeShapeType="1"/>
            </p:cNvSpPr>
            <p:nvPr/>
          </p:nvSpPr>
          <p:spPr bwMode="auto">
            <a:xfrm flipV="1">
              <a:off x="8270067" y="4259381"/>
              <a:ext cx="0" cy="1300543"/>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TextBox 38"/>
            <p:cNvSpPr txBox="1"/>
            <p:nvPr/>
          </p:nvSpPr>
          <p:spPr>
            <a:xfrm>
              <a:off x="8068786" y="2448472"/>
              <a:ext cx="356663" cy="1754327"/>
            </a:xfrm>
            <a:prstGeom prst="rect">
              <a:avLst/>
            </a:prstGeom>
            <a:noFill/>
          </p:spPr>
          <p:txBody>
            <a:bodyPr wrap="none" rtlCol="0">
              <a:spAutoFit/>
            </a:bodyPr>
            <a:lstStyle/>
            <a:p>
              <a:pPr algn="ctr"/>
              <a:r>
                <a:rPr lang="en-US" b="1" dirty="0" smtClean="0"/>
                <a:t>G</a:t>
              </a:r>
            </a:p>
            <a:p>
              <a:pPr algn="ctr"/>
              <a:r>
                <a:rPr lang="en-US" b="1" dirty="0" smtClean="0"/>
                <a:t>R</a:t>
              </a:r>
            </a:p>
            <a:p>
              <a:pPr algn="ctr"/>
              <a:r>
                <a:rPr lang="en-US" b="1" dirty="0" smtClean="0"/>
                <a:t>O</a:t>
              </a:r>
            </a:p>
            <a:p>
              <a:pPr algn="ctr"/>
              <a:r>
                <a:rPr lang="en-US" b="1" dirty="0" smtClean="0"/>
                <a:t>w</a:t>
              </a:r>
            </a:p>
            <a:p>
              <a:pPr algn="ctr"/>
              <a:r>
                <a:rPr lang="en-US" b="1" dirty="0" smtClean="0"/>
                <a:t>T</a:t>
              </a:r>
            </a:p>
            <a:p>
              <a:pPr algn="ctr"/>
              <a:r>
                <a:rPr lang="en-US" b="1" dirty="0" smtClean="0"/>
                <a:t>H</a:t>
              </a:r>
              <a:endParaRPr lang="en-US" b="1" dirty="0"/>
            </a:p>
          </p:txBody>
        </p:sp>
        <p:sp>
          <p:nvSpPr>
            <p:cNvPr id="30" name="TextBox 29"/>
            <p:cNvSpPr txBox="1"/>
            <p:nvPr/>
          </p:nvSpPr>
          <p:spPr>
            <a:xfrm>
              <a:off x="6866472" y="6172200"/>
              <a:ext cx="2085379" cy="307777"/>
            </a:xfrm>
            <a:prstGeom prst="rect">
              <a:avLst/>
            </a:prstGeom>
            <a:noFill/>
          </p:spPr>
          <p:txBody>
            <a:bodyPr wrap="none" rtlCol="0">
              <a:spAutoFit/>
            </a:bodyPr>
            <a:lstStyle/>
            <a:p>
              <a:r>
                <a:rPr lang="en-US" sz="1400" dirty="0" smtClean="0"/>
                <a:t>National Training Lab, n.d.</a:t>
              </a:r>
              <a:endParaRPr lang="en-US" sz="1400" dirty="0"/>
            </a:p>
          </p:txBody>
        </p:sp>
      </p:grpSp>
      <p:sp>
        <p:nvSpPr>
          <p:cNvPr id="44" name="TextBox 43"/>
          <p:cNvSpPr txBox="1"/>
          <p:nvPr/>
        </p:nvSpPr>
        <p:spPr>
          <a:xfrm>
            <a:off x="8458200" y="6400800"/>
            <a:ext cx="340658" cy="276999"/>
          </a:xfrm>
          <a:prstGeom prst="rect">
            <a:avLst/>
          </a:prstGeom>
          <a:noFill/>
        </p:spPr>
        <p:txBody>
          <a:bodyPr wrap="none" rtlCol="0">
            <a:spAutoFit/>
          </a:bodyPr>
          <a:lstStyle/>
          <a:p>
            <a:r>
              <a:rPr lang="en-US" sz="1200" dirty="0" smtClean="0"/>
              <a:t>11</a:t>
            </a:r>
            <a:endParaRPr lang="en-US" sz="1200" dirty="0"/>
          </a:p>
        </p:txBody>
      </p:sp>
      <p:sp>
        <p:nvSpPr>
          <p:cNvPr id="40" name="Footer Placeholder 4"/>
          <p:cNvSpPr txBox="1">
            <a:spLocks/>
          </p:cNvSpPr>
          <p:nvPr/>
        </p:nvSpPr>
        <p:spPr>
          <a:xfrm>
            <a:off x="-152400" y="632460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rgbClr val="008000"/>
                </a:solidFill>
                <a:latin typeface="Arial"/>
                <a:cs typeface="Arial"/>
              </a:rPr>
              <a:t>Managing change</a:t>
            </a:r>
            <a:endParaRPr lang="en-US" b="1" dirty="0">
              <a:solidFill>
                <a:srgbClr val="008000"/>
              </a:solidFill>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1143000"/>
          </a:xfrm>
        </p:spPr>
        <p:txBody>
          <a:bodyPr/>
          <a:lstStyle/>
          <a:p>
            <a:pPr algn="l"/>
            <a:r>
              <a:rPr lang="en-US" b="1" dirty="0" smtClean="0">
                <a:solidFill>
                  <a:srgbClr val="0000FF"/>
                </a:solidFill>
                <a:latin typeface="Arial"/>
                <a:cs typeface="Trebuchet MS"/>
              </a:rPr>
              <a:t>Four A’s protocol</a:t>
            </a:r>
            <a:endParaRPr lang="en-US" b="1" dirty="0">
              <a:solidFill>
                <a:srgbClr val="0000FF"/>
              </a:solidFill>
              <a:latin typeface="Arial"/>
              <a:cs typeface="Trebuchet MS"/>
            </a:endParaRPr>
          </a:p>
        </p:txBody>
      </p:sp>
      <p:sp>
        <p:nvSpPr>
          <p:cNvPr id="8" name="Content Placeholder 2"/>
          <p:cNvSpPr>
            <a:spLocks noGrp="1"/>
          </p:cNvSpPr>
          <p:nvPr>
            <p:ph idx="1"/>
          </p:nvPr>
        </p:nvSpPr>
        <p:spPr>
          <a:xfrm>
            <a:off x="533400" y="1722437"/>
            <a:ext cx="8686800" cy="4525963"/>
          </a:xfrm>
        </p:spPr>
        <p:txBody>
          <a:bodyPr>
            <a:noAutofit/>
          </a:bodyPr>
          <a:lstStyle/>
          <a:p>
            <a:pPr marL="334963" indent="-334963">
              <a:spcBef>
                <a:spcPts val="0"/>
              </a:spcBef>
              <a:buClr>
                <a:srgbClr val="008000"/>
              </a:buClr>
              <a:buNone/>
              <a:tabLst>
                <a:tab pos="574675" algn="l"/>
              </a:tabLst>
            </a:pPr>
            <a:r>
              <a:rPr lang="en-US" sz="2400" dirty="0" smtClean="0">
                <a:latin typeface="Garamond"/>
                <a:cs typeface="Garamond"/>
              </a:rPr>
              <a:t>1.  </a:t>
            </a:r>
            <a:r>
              <a:rPr lang="en-US" sz="2400" dirty="0" smtClean="0">
                <a:latin typeface="Times"/>
                <a:cs typeface="Garamond"/>
              </a:rPr>
              <a:t>Read the text silently. Highlight the text and write notes on       Handout 5.3:</a:t>
            </a:r>
          </a:p>
          <a:p>
            <a:pPr marL="804672" lvl="4" indent="-347472">
              <a:lnSpc>
                <a:spcPct val="140000"/>
              </a:lnSpc>
              <a:spcBef>
                <a:spcPts val="0"/>
              </a:spcBef>
              <a:buClr>
                <a:srgbClr val="008000"/>
              </a:buClr>
              <a:buSzPct val="100000"/>
              <a:buFont typeface="Arial"/>
              <a:buChar char="•"/>
              <a:tabLst>
                <a:tab pos="579438" algn="l"/>
              </a:tabLst>
            </a:pPr>
            <a:r>
              <a:rPr lang="en-US" sz="2400" dirty="0" smtClean="0">
                <a:latin typeface="Times"/>
                <a:cs typeface="Garamond"/>
              </a:rPr>
              <a:t>What </a:t>
            </a:r>
            <a:r>
              <a:rPr lang="en-US" sz="2400" b="1" dirty="0" smtClean="0">
                <a:latin typeface="Times"/>
                <a:cs typeface="Garamond"/>
              </a:rPr>
              <a:t>Assumptions </a:t>
            </a:r>
            <a:r>
              <a:rPr lang="en-US" sz="2400" dirty="0" smtClean="0">
                <a:latin typeface="Times"/>
                <a:cs typeface="Garamond"/>
              </a:rPr>
              <a:t>does the author of the text hold?</a:t>
            </a:r>
          </a:p>
          <a:p>
            <a:pPr marL="804672" lvl="4" indent="-347472">
              <a:lnSpc>
                <a:spcPct val="140000"/>
              </a:lnSpc>
              <a:spcBef>
                <a:spcPts val="0"/>
              </a:spcBef>
              <a:buClr>
                <a:srgbClr val="008000"/>
              </a:buClr>
              <a:buSzPct val="100000"/>
              <a:buFont typeface="Arial"/>
              <a:buChar char="•"/>
              <a:tabLst>
                <a:tab pos="579438" algn="l"/>
              </a:tabLst>
            </a:pPr>
            <a:r>
              <a:rPr lang="en-US" sz="2400" dirty="0" smtClean="0">
                <a:latin typeface="Times"/>
                <a:cs typeface="Garamond"/>
              </a:rPr>
              <a:t>What do you </a:t>
            </a:r>
            <a:r>
              <a:rPr lang="en-US" sz="2400" b="1" dirty="0" smtClean="0">
                <a:latin typeface="Times"/>
                <a:cs typeface="Garamond"/>
              </a:rPr>
              <a:t>Agree </a:t>
            </a:r>
            <a:r>
              <a:rPr lang="en-US" sz="2400" dirty="0" smtClean="0">
                <a:latin typeface="Times"/>
                <a:cs typeface="Garamond"/>
              </a:rPr>
              <a:t>with in the text?</a:t>
            </a:r>
          </a:p>
          <a:p>
            <a:pPr marL="804672" lvl="4" indent="-347472">
              <a:lnSpc>
                <a:spcPct val="140000"/>
              </a:lnSpc>
              <a:spcBef>
                <a:spcPts val="0"/>
              </a:spcBef>
              <a:buClr>
                <a:srgbClr val="008000"/>
              </a:buClr>
              <a:buSzPct val="100000"/>
              <a:buFont typeface="Arial"/>
              <a:buChar char="•"/>
              <a:tabLst>
                <a:tab pos="579438" algn="l"/>
              </a:tabLst>
            </a:pPr>
            <a:r>
              <a:rPr lang="en-US" sz="2400" dirty="0" smtClean="0">
                <a:latin typeface="Times"/>
                <a:cs typeface="Garamond"/>
              </a:rPr>
              <a:t>What do you want to </a:t>
            </a:r>
            <a:r>
              <a:rPr lang="en-US" sz="2400" b="1" dirty="0" smtClean="0">
                <a:latin typeface="Times"/>
                <a:cs typeface="Garamond"/>
              </a:rPr>
              <a:t>Argue </a:t>
            </a:r>
            <a:r>
              <a:rPr lang="en-US" sz="2400" dirty="0" smtClean="0">
                <a:latin typeface="Times"/>
                <a:cs typeface="Garamond"/>
              </a:rPr>
              <a:t>with in the text?</a:t>
            </a:r>
          </a:p>
          <a:p>
            <a:pPr marL="804672" lvl="4" indent="-347472">
              <a:lnSpc>
                <a:spcPct val="140000"/>
              </a:lnSpc>
              <a:spcBef>
                <a:spcPts val="0"/>
              </a:spcBef>
              <a:buClr>
                <a:srgbClr val="008000"/>
              </a:buClr>
              <a:buSzPct val="100000"/>
              <a:buFont typeface="Arial"/>
              <a:buChar char="•"/>
              <a:tabLst>
                <a:tab pos="579438" algn="l"/>
              </a:tabLst>
            </a:pPr>
            <a:r>
              <a:rPr lang="en-US" sz="2400" dirty="0" smtClean="0">
                <a:latin typeface="Times"/>
                <a:cs typeface="Garamond"/>
              </a:rPr>
              <a:t>What parts of the text do you </a:t>
            </a:r>
            <a:r>
              <a:rPr lang="en-US" sz="2400" b="1" dirty="0" smtClean="0">
                <a:latin typeface="Times"/>
                <a:cs typeface="Garamond"/>
              </a:rPr>
              <a:t>Aspire </a:t>
            </a:r>
            <a:r>
              <a:rPr lang="en-US" sz="2400" dirty="0" smtClean="0">
                <a:latin typeface="Times"/>
                <a:cs typeface="Garamond"/>
              </a:rPr>
              <a:t>to?</a:t>
            </a:r>
          </a:p>
          <a:p>
            <a:pPr marL="457200" lvl="4" indent="0">
              <a:lnSpc>
                <a:spcPct val="50000"/>
              </a:lnSpc>
              <a:spcBef>
                <a:spcPts val="0"/>
              </a:spcBef>
              <a:buClr>
                <a:srgbClr val="008000"/>
              </a:buClr>
              <a:buSzPct val="100000"/>
              <a:buNone/>
              <a:tabLst>
                <a:tab pos="579438" algn="l"/>
              </a:tabLst>
            </a:pPr>
            <a:endParaRPr lang="en-US" sz="2400" dirty="0" smtClean="0">
              <a:latin typeface="Times"/>
              <a:cs typeface="Garamond"/>
            </a:endParaRPr>
          </a:p>
          <a:p>
            <a:pPr marL="457200" indent="-457200">
              <a:lnSpc>
                <a:spcPct val="140000"/>
              </a:lnSpc>
              <a:spcBef>
                <a:spcPts val="0"/>
              </a:spcBef>
              <a:buAutoNum type="arabicPeriod" startAt="2"/>
              <a:tabLst>
                <a:tab pos="574675" algn="l"/>
              </a:tabLst>
            </a:pPr>
            <a:r>
              <a:rPr lang="en-US" sz="2400" dirty="0" smtClean="0">
                <a:latin typeface="Times"/>
                <a:cs typeface="Garamond"/>
              </a:rPr>
              <a:t>Follow the Four A’s protocol to discuss the text.</a:t>
            </a:r>
          </a:p>
          <a:p>
            <a:pPr marL="0" indent="0">
              <a:lnSpc>
                <a:spcPct val="50000"/>
              </a:lnSpc>
              <a:spcBef>
                <a:spcPts val="0"/>
              </a:spcBef>
              <a:buNone/>
              <a:tabLst>
                <a:tab pos="574675" algn="l"/>
              </a:tabLst>
            </a:pPr>
            <a:endParaRPr lang="en-US" sz="2400" dirty="0" smtClean="0">
              <a:latin typeface="Times"/>
              <a:cs typeface="Garamond"/>
            </a:endParaRPr>
          </a:p>
          <a:p>
            <a:pPr marL="457200" indent="-457200">
              <a:lnSpc>
                <a:spcPct val="140000"/>
              </a:lnSpc>
              <a:spcBef>
                <a:spcPts val="0"/>
              </a:spcBef>
              <a:buAutoNum type="arabicPeriod" startAt="2"/>
              <a:tabLst>
                <a:tab pos="574675" algn="l"/>
              </a:tabLst>
            </a:pPr>
            <a:r>
              <a:rPr lang="en-US" sz="2400" dirty="0" smtClean="0">
                <a:latin typeface="Times"/>
                <a:cs typeface="Garamond"/>
              </a:rPr>
              <a:t>Debrief.</a:t>
            </a:r>
            <a:endParaRPr lang="en-US" sz="2400" dirty="0">
              <a:latin typeface="Times"/>
              <a:cs typeface="Garamond"/>
            </a:endParaRPr>
          </a:p>
        </p:txBody>
      </p:sp>
      <p:pic>
        <p:nvPicPr>
          <p:cNvPr id="9" name="Picture 8" descr="green triangle-3.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14400"/>
            <a:ext cx="533400" cy="807720"/>
          </a:xfrm>
          <a:prstGeom prst="rect">
            <a:avLst/>
          </a:prstGeom>
        </p:spPr>
      </p:pic>
      <p:sp>
        <p:nvSpPr>
          <p:cNvPr id="15" name="TextBox 14"/>
          <p:cNvSpPr txBox="1"/>
          <p:nvPr/>
        </p:nvSpPr>
        <p:spPr>
          <a:xfrm>
            <a:off x="8458200" y="6400800"/>
            <a:ext cx="340658" cy="276999"/>
          </a:xfrm>
          <a:prstGeom prst="rect">
            <a:avLst/>
          </a:prstGeom>
          <a:noFill/>
        </p:spPr>
        <p:txBody>
          <a:bodyPr wrap="none" rtlCol="0">
            <a:spAutoFit/>
          </a:bodyPr>
          <a:lstStyle/>
          <a:p>
            <a:r>
              <a:rPr lang="en-US" sz="1200" dirty="0" smtClean="0"/>
              <a:t>12</a:t>
            </a:r>
            <a:endParaRPr lang="en-US" sz="1200" dirty="0"/>
          </a:p>
        </p:txBody>
      </p:sp>
      <p:sp>
        <p:nvSpPr>
          <p:cNvPr id="10" name="Footer Placeholder 4"/>
          <p:cNvSpPr txBox="1">
            <a:spLocks/>
          </p:cNvSpPr>
          <p:nvPr/>
        </p:nvSpPr>
        <p:spPr>
          <a:xfrm>
            <a:off x="-152400" y="632460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rgbClr val="008000"/>
                </a:solidFill>
                <a:latin typeface="Arial"/>
                <a:cs typeface="Arial"/>
              </a:rPr>
              <a:t>Managing change</a:t>
            </a:r>
            <a:endParaRPr lang="en-US" b="1" dirty="0">
              <a:solidFill>
                <a:srgbClr val="008000"/>
              </a:solidFill>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03437"/>
            <a:ext cx="8229600" cy="4525963"/>
          </a:xfrm>
        </p:spPr>
        <p:txBody>
          <a:bodyPr>
            <a:normAutofit/>
          </a:bodyPr>
          <a:lstStyle/>
          <a:p>
            <a:pPr>
              <a:lnSpc>
                <a:spcPct val="90000"/>
              </a:lnSpc>
              <a:buClr>
                <a:srgbClr val="008000"/>
              </a:buClr>
              <a:buSzPct val="100000"/>
              <a:buFont typeface="Arial"/>
              <a:buChar char="•"/>
            </a:pPr>
            <a:r>
              <a:rPr lang="en-US" dirty="0" smtClean="0">
                <a:latin typeface="Times"/>
                <a:cs typeface="Garamond"/>
              </a:rPr>
              <a:t>Resistance is a natural part of the change process.</a:t>
            </a:r>
          </a:p>
          <a:p>
            <a:pPr marL="0" indent="0">
              <a:lnSpc>
                <a:spcPct val="50000"/>
              </a:lnSpc>
              <a:buClr>
                <a:srgbClr val="008000"/>
              </a:buClr>
              <a:buNone/>
            </a:pPr>
            <a:endParaRPr lang="en-US" dirty="0" smtClean="0">
              <a:latin typeface="Times"/>
              <a:cs typeface="Garamond"/>
            </a:endParaRPr>
          </a:p>
          <a:p>
            <a:pPr>
              <a:lnSpc>
                <a:spcPct val="90000"/>
              </a:lnSpc>
              <a:buClr>
                <a:srgbClr val="008000"/>
              </a:buClr>
              <a:buSzPct val="100000"/>
              <a:buFont typeface="Arial"/>
              <a:buChar char="•"/>
            </a:pPr>
            <a:r>
              <a:rPr lang="en-US" dirty="0" smtClean="0">
                <a:latin typeface="Times"/>
                <a:cs typeface="Garamond"/>
              </a:rPr>
              <a:t>Learning from resistance strengthens our work and results. </a:t>
            </a:r>
          </a:p>
          <a:p>
            <a:pPr marL="0" indent="0">
              <a:lnSpc>
                <a:spcPct val="50000"/>
              </a:lnSpc>
              <a:buClr>
                <a:srgbClr val="008000"/>
              </a:buClr>
              <a:buSzPct val="100000"/>
              <a:buNone/>
            </a:pPr>
            <a:endParaRPr lang="en-US" dirty="0">
              <a:latin typeface="Times"/>
              <a:cs typeface="Garamond"/>
            </a:endParaRPr>
          </a:p>
          <a:p>
            <a:pPr>
              <a:lnSpc>
                <a:spcPct val="90000"/>
              </a:lnSpc>
              <a:buClr>
                <a:srgbClr val="008000"/>
              </a:buClr>
              <a:buSzPct val="100000"/>
              <a:buFont typeface="Arial"/>
              <a:buChar char="•"/>
            </a:pPr>
            <a:r>
              <a:rPr lang="en-US" dirty="0" smtClean="0">
                <a:latin typeface="Times"/>
                <a:cs typeface="Garamond"/>
              </a:rPr>
              <a:t>If we handle resistance constructively, we honor those engaged in change.</a:t>
            </a:r>
            <a:endParaRPr lang="en-US" dirty="0">
              <a:latin typeface="Times"/>
              <a:cs typeface="Garamond"/>
            </a:endParaRPr>
          </a:p>
        </p:txBody>
      </p:sp>
      <p:sp>
        <p:nvSpPr>
          <p:cNvPr id="2" name="Title 1"/>
          <p:cNvSpPr>
            <a:spLocks noGrp="1"/>
          </p:cNvSpPr>
          <p:nvPr>
            <p:ph type="title"/>
          </p:nvPr>
        </p:nvSpPr>
        <p:spPr>
          <a:xfrm>
            <a:off x="609600" y="777875"/>
            <a:ext cx="8229600" cy="1143000"/>
          </a:xfrm>
        </p:spPr>
        <p:txBody>
          <a:bodyPr/>
          <a:lstStyle/>
          <a:p>
            <a:pPr algn="l"/>
            <a:r>
              <a:rPr lang="en-US" b="1" dirty="0" smtClean="0">
                <a:solidFill>
                  <a:srgbClr val="0000FF"/>
                </a:solidFill>
                <a:latin typeface="Arial"/>
                <a:cs typeface="Trebuchet MS"/>
              </a:rPr>
              <a:t>Resistance to change</a:t>
            </a:r>
            <a:endParaRPr lang="en-US" b="1" dirty="0">
              <a:solidFill>
                <a:srgbClr val="0000FF"/>
              </a:solidFill>
              <a:latin typeface="Arial"/>
              <a:cs typeface="Trebuchet MS"/>
            </a:endParaRPr>
          </a:p>
        </p:txBody>
      </p:sp>
      <p:pic>
        <p:nvPicPr>
          <p:cNvPr id="7" name="Picture 6" descr="green triangle-3.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14400"/>
            <a:ext cx="533400" cy="807720"/>
          </a:xfrm>
          <a:prstGeom prst="rect">
            <a:avLst/>
          </a:prstGeom>
        </p:spPr>
      </p:pic>
      <p:sp>
        <p:nvSpPr>
          <p:cNvPr id="11" name="TextBox 10"/>
          <p:cNvSpPr txBox="1"/>
          <p:nvPr/>
        </p:nvSpPr>
        <p:spPr>
          <a:xfrm>
            <a:off x="8458200" y="6400800"/>
            <a:ext cx="340658" cy="276999"/>
          </a:xfrm>
          <a:prstGeom prst="rect">
            <a:avLst/>
          </a:prstGeom>
          <a:noFill/>
        </p:spPr>
        <p:txBody>
          <a:bodyPr wrap="none" rtlCol="0">
            <a:spAutoFit/>
          </a:bodyPr>
          <a:lstStyle/>
          <a:p>
            <a:r>
              <a:rPr lang="en-US" sz="1200" dirty="0" smtClean="0"/>
              <a:t>13</a:t>
            </a:r>
            <a:endParaRPr lang="en-US" sz="1200" dirty="0"/>
          </a:p>
        </p:txBody>
      </p:sp>
      <p:sp>
        <p:nvSpPr>
          <p:cNvPr id="9" name="Footer Placeholder 4"/>
          <p:cNvSpPr txBox="1">
            <a:spLocks/>
          </p:cNvSpPr>
          <p:nvPr/>
        </p:nvSpPr>
        <p:spPr>
          <a:xfrm>
            <a:off x="-152400" y="632460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rgbClr val="008000"/>
                </a:solidFill>
                <a:latin typeface="Arial"/>
                <a:cs typeface="Arial"/>
              </a:rPr>
              <a:t>Managing change</a:t>
            </a:r>
            <a:endParaRPr lang="en-US" b="1" dirty="0">
              <a:solidFill>
                <a:srgbClr val="008000"/>
              </a:solidFill>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828800"/>
            <a:ext cx="8229600" cy="4525963"/>
          </a:xfrm>
        </p:spPr>
        <p:txBody>
          <a:bodyPr>
            <a:noAutofit/>
          </a:bodyPr>
          <a:lstStyle/>
          <a:p>
            <a:pPr>
              <a:lnSpc>
                <a:spcPct val="90000"/>
              </a:lnSpc>
              <a:buClr>
                <a:srgbClr val="008000"/>
              </a:buClr>
              <a:buSzPct val="100000"/>
              <a:buFont typeface="Arial"/>
              <a:buChar char="•"/>
            </a:pPr>
            <a:r>
              <a:rPr lang="en-US" dirty="0" smtClean="0">
                <a:latin typeface="Times"/>
                <a:cs typeface="Garamond"/>
              </a:rPr>
              <a:t>In pairs, read “4 key strategies help educators overcome resistance to change.”</a:t>
            </a:r>
          </a:p>
          <a:p>
            <a:pPr marL="0" indent="0">
              <a:lnSpc>
                <a:spcPct val="50000"/>
              </a:lnSpc>
              <a:buClr>
                <a:srgbClr val="008000"/>
              </a:buClr>
              <a:buSzPct val="100000"/>
              <a:buNone/>
            </a:pPr>
            <a:endParaRPr lang="en-US" dirty="0" smtClean="0">
              <a:latin typeface="Times"/>
              <a:cs typeface="Garamond"/>
            </a:endParaRPr>
          </a:p>
          <a:p>
            <a:pPr>
              <a:lnSpc>
                <a:spcPct val="90000"/>
              </a:lnSpc>
              <a:buClr>
                <a:srgbClr val="008000"/>
              </a:buClr>
              <a:buSzPct val="100000"/>
              <a:buFont typeface="Arial"/>
              <a:buChar char="•"/>
            </a:pPr>
            <a:r>
              <a:rPr lang="en-US" dirty="0" smtClean="0">
                <a:latin typeface="Times"/>
                <a:cs typeface="Garamond"/>
              </a:rPr>
              <a:t>We will use the Say Something protocol to discuss and make meaning of the article.</a:t>
            </a:r>
          </a:p>
          <a:p>
            <a:pPr marL="0" indent="0">
              <a:lnSpc>
                <a:spcPct val="50000"/>
              </a:lnSpc>
              <a:buClr>
                <a:srgbClr val="008000"/>
              </a:buClr>
              <a:buSzPct val="100000"/>
              <a:buNone/>
            </a:pPr>
            <a:endParaRPr lang="en-US" dirty="0" smtClean="0">
              <a:latin typeface="Times"/>
              <a:cs typeface="Garamond"/>
            </a:endParaRPr>
          </a:p>
          <a:p>
            <a:pPr>
              <a:lnSpc>
                <a:spcPct val="90000"/>
              </a:lnSpc>
              <a:buClr>
                <a:srgbClr val="008000"/>
              </a:buClr>
              <a:buSzPct val="100000"/>
              <a:buFont typeface="Arial"/>
              <a:buChar char="•"/>
            </a:pPr>
            <a:r>
              <a:rPr lang="en-US" dirty="0" smtClean="0">
                <a:latin typeface="Times"/>
                <a:cs typeface="Garamond"/>
              </a:rPr>
              <a:t>Finally, we will discuss how to apply this content to change your current change efforts.</a:t>
            </a:r>
            <a:endParaRPr lang="en-US" dirty="0">
              <a:latin typeface="Times"/>
              <a:cs typeface="Garamond"/>
            </a:endParaRPr>
          </a:p>
        </p:txBody>
      </p:sp>
      <p:sp>
        <p:nvSpPr>
          <p:cNvPr id="7" name="Title 1"/>
          <p:cNvSpPr txBox="1">
            <a:spLocks/>
          </p:cNvSpPr>
          <p:nvPr/>
        </p:nvSpPr>
        <p:spPr>
          <a:xfrm>
            <a:off x="609600" y="762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rgbClr val="0000FF"/>
                </a:solidFill>
                <a:latin typeface="Arial"/>
                <a:cs typeface="Trebuchet MS"/>
              </a:rPr>
              <a:t>Task</a:t>
            </a:r>
            <a:endParaRPr lang="en-US" b="1" dirty="0">
              <a:solidFill>
                <a:srgbClr val="0000FF"/>
              </a:solidFill>
              <a:latin typeface="Arial"/>
              <a:cs typeface="Trebuchet MS"/>
            </a:endParaRPr>
          </a:p>
        </p:txBody>
      </p:sp>
      <p:pic>
        <p:nvPicPr>
          <p:cNvPr id="8" name="Picture 7" descr="green triangle-3.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14400"/>
            <a:ext cx="533400" cy="807720"/>
          </a:xfrm>
          <a:prstGeom prst="rect">
            <a:avLst/>
          </a:prstGeom>
        </p:spPr>
      </p:pic>
      <p:sp>
        <p:nvSpPr>
          <p:cNvPr id="12" name="TextBox 11"/>
          <p:cNvSpPr txBox="1"/>
          <p:nvPr/>
        </p:nvSpPr>
        <p:spPr>
          <a:xfrm>
            <a:off x="8458200" y="6400800"/>
            <a:ext cx="340658" cy="276999"/>
          </a:xfrm>
          <a:prstGeom prst="rect">
            <a:avLst/>
          </a:prstGeom>
          <a:noFill/>
        </p:spPr>
        <p:txBody>
          <a:bodyPr wrap="none" rtlCol="0">
            <a:spAutoFit/>
          </a:bodyPr>
          <a:lstStyle/>
          <a:p>
            <a:r>
              <a:rPr lang="en-US" sz="1200" dirty="0" smtClean="0"/>
              <a:t>14</a:t>
            </a:r>
            <a:endParaRPr lang="en-US" sz="1200" dirty="0"/>
          </a:p>
        </p:txBody>
      </p:sp>
      <p:sp>
        <p:nvSpPr>
          <p:cNvPr id="9" name="Footer Placeholder 4"/>
          <p:cNvSpPr txBox="1">
            <a:spLocks/>
          </p:cNvSpPr>
          <p:nvPr/>
        </p:nvSpPr>
        <p:spPr>
          <a:xfrm>
            <a:off x="-152400" y="632460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rgbClr val="008000"/>
                </a:solidFill>
                <a:latin typeface="Arial"/>
                <a:cs typeface="Arial"/>
              </a:rPr>
              <a:t>Managing change</a:t>
            </a:r>
            <a:endParaRPr lang="en-US" b="1" dirty="0">
              <a:solidFill>
                <a:srgbClr val="008000"/>
              </a:solidFill>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484437"/>
            <a:ext cx="8229600" cy="4221163"/>
          </a:xfrm>
        </p:spPr>
        <p:txBody>
          <a:bodyPr>
            <a:normAutofit/>
          </a:bodyPr>
          <a:lstStyle/>
          <a:p>
            <a:pPr>
              <a:lnSpc>
                <a:spcPts val="3250"/>
              </a:lnSpc>
              <a:spcBef>
                <a:spcPts val="0"/>
              </a:spcBef>
              <a:buClr>
                <a:srgbClr val="008000"/>
              </a:buClr>
              <a:buSzPct val="100000"/>
              <a:buFont typeface="Arial"/>
              <a:buChar char="•"/>
            </a:pPr>
            <a:r>
              <a:rPr lang="en-US" dirty="0" smtClean="0">
                <a:latin typeface="Times"/>
                <a:cs typeface="Garamond"/>
              </a:rPr>
              <a:t>Two pairs form a group of four.</a:t>
            </a:r>
          </a:p>
          <a:p>
            <a:pPr>
              <a:lnSpc>
                <a:spcPct val="50000"/>
              </a:lnSpc>
              <a:spcBef>
                <a:spcPts val="0"/>
              </a:spcBef>
              <a:buClr>
                <a:srgbClr val="008000"/>
              </a:buClr>
              <a:buSzPct val="100000"/>
              <a:buFont typeface="Arial"/>
              <a:buChar char="•"/>
            </a:pPr>
            <a:endParaRPr lang="en-US" dirty="0" smtClean="0">
              <a:latin typeface="Times"/>
              <a:cs typeface="Garamond"/>
            </a:endParaRPr>
          </a:p>
          <a:p>
            <a:pPr>
              <a:lnSpc>
                <a:spcPts val="3250"/>
              </a:lnSpc>
              <a:spcBef>
                <a:spcPts val="0"/>
              </a:spcBef>
              <a:buClr>
                <a:srgbClr val="008000"/>
              </a:buClr>
              <a:buSzPct val="100000"/>
              <a:buFont typeface="Arial"/>
              <a:buChar char="•"/>
            </a:pPr>
            <a:r>
              <a:rPr lang="en-US" dirty="0" smtClean="0">
                <a:latin typeface="Times"/>
                <a:cs typeface="Garamond"/>
              </a:rPr>
              <a:t>Review the list from Handout 6.3.</a:t>
            </a:r>
          </a:p>
          <a:p>
            <a:pPr>
              <a:lnSpc>
                <a:spcPct val="50000"/>
              </a:lnSpc>
              <a:spcBef>
                <a:spcPts val="0"/>
              </a:spcBef>
              <a:buClr>
                <a:srgbClr val="008000"/>
              </a:buClr>
              <a:buSzPct val="100000"/>
              <a:buFont typeface="Arial"/>
              <a:buChar char="•"/>
            </a:pPr>
            <a:endParaRPr lang="en-US" dirty="0" smtClean="0">
              <a:latin typeface="Times"/>
              <a:cs typeface="Garamond"/>
            </a:endParaRPr>
          </a:p>
          <a:p>
            <a:pPr>
              <a:lnSpc>
                <a:spcPts val="3250"/>
              </a:lnSpc>
              <a:spcBef>
                <a:spcPts val="0"/>
              </a:spcBef>
              <a:buClr>
                <a:srgbClr val="008000"/>
              </a:buClr>
              <a:buSzPct val="100000"/>
              <a:buFont typeface="Arial"/>
              <a:buChar char="•"/>
            </a:pPr>
            <a:r>
              <a:rPr lang="en-US" dirty="0" smtClean="0">
                <a:latin typeface="Times"/>
                <a:cs typeface="Garamond"/>
              </a:rPr>
              <a:t>Pick one strategy to help you in a current change initiative.</a:t>
            </a:r>
          </a:p>
          <a:p>
            <a:pPr marL="0" indent="0">
              <a:lnSpc>
                <a:spcPct val="50000"/>
              </a:lnSpc>
              <a:spcBef>
                <a:spcPts val="0"/>
              </a:spcBef>
              <a:buClr>
                <a:srgbClr val="008000"/>
              </a:buClr>
              <a:buNone/>
            </a:pPr>
            <a:endParaRPr lang="en-US" dirty="0" smtClean="0">
              <a:latin typeface="Times"/>
              <a:cs typeface="Garamond"/>
            </a:endParaRPr>
          </a:p>
          <a:p>
            <a:pPr>
              <a:lnSpc>
                <a:spcPts val="3250"/>
              </a:lnSpc>
              <a:spcBef>
                <a:spcPts val="0"/>
              </a:spcBef>
              <a:buClr>
                <a:srgbClr val="008000"/>
              </a:buClr>
              <a:buSzPct val="100000"/>
              <a:buFont typeface="Arial"/>
              <a:buChar char="•"/>
            </a:pPr>
            <a:r>
              <a:rPr lang="en-US" dirty="0" smtClean="0">
                <a:latin typeface="Times"/>
                <a:cs typeface="Garamond"/>
              </a:rPr>
              <a:t>Explain to your team why you think the strategy might work.</a:t>
            </a:r>
          </a:p>
        </p:txBody>
      </p:sp>
      <p:sp>
        <p:nvSpPr>
          <p:cNvPr id="2" name="Title 1"/>
          <p:cNvSpPr>
            <a:spLocks noGrp="1"/>
          </p:cNvSpPr>
          <p:nvPr>
            <p:ph type="title"/>
          </p:nvPr>
        </p:nvSpPr>
        <p:spPr>
          <a:xfrm>
            <a:off x="533400" y="960437"/>
            <a:ext cx="8305800" cy="1295400"/>
          </a:xfrm>
        </p:spPr>
        <p:txBody>
          <a:bodyPr>
            <a:noAutofit/>
          </a:bodyPr>
          <a:lstStyle/>
          <a:p>
            <a:pPr algn="l">
              <a:lnSpc>
                <a:spcPct val="90000"/>
              </a:lnSpc>
            </a:pPr>
            <a:r>
              <a:rPr lang="en-US" b="1" dirty="0" smtClean="0">
                <a:solidFill>
                  <a:srgbClr val="0000FF"/>
                </a:solidFill>
                <a:latin typeface="Arial"/>
                <a:cs typeface="Trebuchet MS"/>
              </a:rPr>
              <a:t>10 things to do </a:t>
            </a:r>
            <a:br>
              <a:rPr lang="en-US" b="1" dirty="0" smtClean="0">
                <a:solidFill>
                  <a:srgbClr val="0000FF"/>
                </a:solidFill>
                <a:latin typeface="Arial"/>
                <a:cs typeface="Trebuchet MS"/>
              </a:rPr>
            </a:br>
            <a:r>
              <a:rPr lang="en-US" b="1" dirty="0" smtClean="0">
                <a:solidFill>
                  <a:srgbClr val="0000FF"/>
                </a:solidFill>
                <a:latin typeface="Arial"/>
                <a:cs typeface="Trebuchet MS"/>
              </a:rPr>
              <a:t>about resistance</a:t>
            </a:r>
            <a:endParaRPr lang="en-US" b="1" dirty="0">
              <a:solidFill>
                <a:srgbClr val="0000FF"/>
              </a:solidFill>
              <a:latin typeface="Arial"/>
              <a:cs typeface="Trebuchet MS"/>
            </a:endParaRPr>
          </a:p>
        </p:txBody>
      </p:sp>
      <p:pic>
        <p:nvPicPr>
          <p:cNvPr id="7" name="Picture 6" descr="green triangle-3.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12837"/>
            <a:ext cx="533400" cy="807720"/>
          </a:xfrm>
          <a:prstGeom prst="rect">
            <a:avLst/>
          </a:prstGeom>
        </p:spPr>
      </p:pic>
      <p:sp>
        <p:nvSpPr>
          <p:cNvPr id="9" name="TextBox 8"/>
          <p:cNvSpPr txBox="1"/>
          <p:nvPr/>
        </p:nvSpPr>
        <p:spPr>
          <a:xfrm>
            <a:off x="8458200" y="6400800"/>
            <a:ext cx="340658" cy="276999"/>
          </a:xfrm>
          <a:prstGeom prst="rect">
            <a:avLst/>
          </a:prstGeom>
          <a:noFill/>
        </p:spPr>
        <p:txBody>
          <a:bodyPr wrap="none" rtlCol="0">
            <a:spAutoFit/>
          </a:bodyPr>
          <a:lstStyle/>
          <a:p>
            <a:r>
              <a:rPr lang="en-US" sz="1200" dirty="0" smtClean="0"/>
              <a:t>15</a:t>
            </a:r>
            <a:endParaRPr lang="en-US" sz="1200" dirty="0"/>
          </a:p>
        </p:txBody>
      </p:sp>
      <p:sp>
        <p:nvSpPr>
          <p:cNvPr id="12" name="Footer Placeholder 4"/>
          <p:cNvSpPr txBox="1">
            <a:spLocks/>
          </p:cNvSpPr>
          <p:nvPr/>
        </p:nvSpPr>
        <p:spPr>
          <a:xfrm>
            <a:off x="-152400" y="632460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rgbClr val="008000"/>
                </a:solidFill>
                <a:latin typeface="Arial"/>
                <a:cs typeface="Arial"/>
              </a:rPr>
              <a:t>Managing change</a:t>
            </a:r>
            <a:endParaRPr lang="en-US" b="1" dirty="0">
              <a:solidFill>
                <a:srgbClr val="008000"/>
              </a:solidFill>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52600"/>
            <a:ext cx="8534400" cy="2362200"/>
          </a:xfrm>
        </p:spPr>
        <p:txBody>
          <a:bodyPr>
            <a:normAutofit lnSpcReduction="10000"/>
          </a:bodyPr>
          <a:lstStyle/>
          <a:p>
            <a:pPr marL="0" indent="0">
              <a:buNone/>
            </a:pPr>
            <a:endParaRPr lang="en-US" sz="4000" dirty="0" smtClean="0"/>
          </a:p>
          <a:p>
            <a:pPr marL="0" indent="0" algn="ctr">
              <a:buNone/>
            </a:pPr>
            <a:r>
              <a:rPr lang="en-US" dirty="0" smtClean="0">
                <a:latin typeface="Times"/>
                <a:cs typeface="Garamond"/>
              </a:rPr>
              <a:t>Complete Handout 7.1</a:t>
            </a:r>
          </a:p>
          <a:p>
            <a:pPr marL="0" indent="0" algn="ctr">
              <a:buNone/>
            </a:pPr>
            <a:endParaRPr lang="en-US" dirty="0">
              <a:latin typeface="Times"/>
              <a:cs typeface="Garamond"/>
            </a:endParaRPr>
          </a:p>
          <a:p>
            <a:pPr marL="0" indent="0" algn="ctr">
              <a:buNone/>
            </a:pPr>
            <a:r>
              <a:rPr lang="en-US" dirty="0" smtClean="0">
                <a:latin typeface="Times"/>
                <a:cs typeface="Garamond"/>
              </a:rPr>
              <a:t>Select several statements to share with others </a:t>
            </a:r>
            <a:endParaRPr lang="en-US" dirty="0">
              <a:latin typeface="Times"/>
              <a:cs typeface="Garamond"/>
            </a:endParaRPr>
          </a:p>
        </p:txBody>
      </p:sp>
      <p:sp>
        <p:nvSpPr>
          <p:cNvPr id="2" name="Title 1"/>
          <p:cNvSpPr>
            <a:spLocks noGrp="1"/>
          </p:cNvSpPr>
          <p:nvPr>
            <p:ph type="title"/>
          </p:nvPr>
        </p:nvSpPr>
        <p:spPr>
          <a:xfrm>
            <a:off x="533400" y="762000"/>
            <a:ext cx="8229600" cy="1143000"/>
          </a:xfrm>
        </p:spPr>
        <p:txBody>
          <a:bodyPr>
            <a:normAutofit/>
          </a:bodyPr>
          <a:lstStyle/>
          <a:p>
            <a:pPr algn="l"/>
            <a:r>
              <a:rPr lang="en-US" b="1" dirty="0" smtClean="0">
                <a:solidFill>
                  <a:srgbClr val="0000FF"/>
                </a:solidFill>
                <a:latin typeface="Arial"/>
                <a:cs typeface="Trebuchet MS"/>
              </a:rPr>
              <a:t>Reflection</a:t>
            </a:r>
            <a:endParaRPr lang="en-US" b="1" dirty="0">
              <a:solidFill>
                <a:srgbClr val="0000FF"/>
              </a:solidFill>
              <a:latin typeface="Arial"/>
              <a:cs typeface="Trebuchet MS"/>
            </a:endParaRPr>
          </a:p>
        </p:txBody>
      </p:sp>
      <p:pic>
        <p:nvPicPr>
          <p:cNvPr id="7" name="Picture 6" descr="green triangle-3.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14400"/>
            <a:ext cx="533400" cy="807720"/>
          </a:xfrm>
          <a:prstGeom prst="rect">
            <a:avLst/>
          </a:prstGeom>
        </p:spPr>
      </p:pic>
      <p:sp>
        <p:nvSpPr>
          <p:cNvPr id="11" name="TextBox 10"/>
          <p:cNvSpPr txBox="1"/>
          <p:nvPr/>
        </p:nvSpPr>
        <p:spPr>
          <a:xfrm>
            <a:off x="8458200" y="6400800"/>
            <a:ext cx="340658" cy="276999"/>
          </a:xfrm>
          <a:prstGeom prst="rect">
            <a:avLst/>
          </a:prstGeom>
          <a:noFill/>
        </p:spPr>
        <p:txBody>
          <a:bodyPr wrap="none" rtlCol="0">
            <a:spAutoFit/>
          </a:bodyPr>
          <a:lstStyle/>
          <a:p>
            <a:r>
              <a:rPr lang="en-US" sz="1200" dirty="0" smtClean="0"/>
              <a:t>16</a:t>
            </a:r>
            <a:endParaRPr lang="en-US" sz="1200" dirty="0"/>
          </a:p>
        </p:txBody>
      </p:sp>
      <p:sp>
        <p:nvSpPr>
          <p:cNvPr id="12" name="Footer Placeholder 4"/>
          <p:cNvSpPr txBox="1">
            <a:spLocks/>
          </p:cNvSpPr>
          <p:nvPr/>
        </p:nvSpPr>
        <p:spPr>
          <a:xfrm>
            <a:off x="-152400" y="632460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rgbClr val="008000"/>
                </a:solidFill>
                <a:latin typeface="Arial"/>
                <a:cs typeface="Arial"/>
              </a:rPr>
              <a:t>Managing change</a:t>
            </a:r>
            <a:endParaRPr lang="en-US" b="1" dirty="0">
              <a:solidFill>
                <a:srgbClr val="008000"/>
              </a:solidFill>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143000"/>
          </a:xfrm>
        </p:spPr>
        <p:txBody>
          <a:bodyPr/>
          <a:lstStyle/>
          <a:p>
            <a:pPr algn="l"/>
            <a:r>
              <a:rPr lang="en-US" b="1" dirty="0" smtClean="0">
                <a:solidFill>
                  <a:srgbClr val="0000FF"/>
                </a:solidFill>
                <a:latin typeface="Arial"/>
                <a:cs typeface="Trebuchet MS"/>
              </a:rPr>
              <a:t>Learning objectives</a:t>
            </a:r>
            <a:endParaRPr lang="en-US" b="1" dirty="0">
              <a:solidFill>
                <a:srgbClr val="0000FF"/>
              </a:solidFill>
              <a:latin typeface="Arial"/>
              <a:cs typeface="Trebuchet MS"/>
            </a:endParaRPr>
          </a:p>
        </p:txBody>
      </p:sp>
      <p:sp>
        <p:nvSpPr>
          <p:cNvPr id="3" name="Content Placeholder 2"/>
          <p:cNvSpPr>
            <a:spLocks noGrp="1"/>
          </p:cNvSpPr>
          <p:nvPr>
            <p:ph idx="1"/>
          </p:nvPr>
        </p:nvSpPr>
        <p:spPr>
          <a:xfrm>
            <a:off x="609600" y="1600200"/>
            <a:ext cx="8534400" cy="990600"/>
          </a:xfrm>
        </p:spPr>
        <p:txBody>
          <a:bodyPr>
            <a:normAutofit/>
          </a:bodyPr>
          <a:lstStyle/>
          <a:p>
            <a:pPr>
              <a:buNone/>
            </a:pPr>
            <a:r>
              <a:rPr lang="en-US" dirty="0" smtClean="0">
                <a:solidFill>
                  <a:srgbClr val="0000FF"/>
                </a:solidFill>
                <a:latin typeface="Times"/>
                <a:cs typeface="Garamond"/>
              </a:rPr>
              <a:t>Learners will be able to …</a:t>
            </a:r>
          </a:p>
          <a:p>
            <a:pPr marL="0" indent="0">
              <a:buNone/>
            </a:pPr>
            <a:endParaRPr lang="en-US" dirty="0"/>
          </a:p>
        </p:txBody>
      </p:sp>
      <p:sp>
        <p:nvSpPr>
          <p:cNvPr id="6" name="Title 1"/>
          <p:cNvSpPr txBox="1">
            <a:spLocks/>
          </p:cNvSpPr>
          <p:nvPr/>
        </p:nvSpPr>
        <p:spPr>
          <a:xfrm>
            <a:off x="609600" y="685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8" name="Content Placeholder 2"/>
          <p:cNvSpPr txBox="1">
            <a:spLocks/>
          </p:cNvSpPr>
          <p:nvPr/>
        </p:nvSpPr>
        <p:spPr>
          <a:xfrm>
            <a:off x="609600" y="2743200"/>
            <a:ext cx="7696200" cy="99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2" indent="-457200">
              <a:lnSpc>
                <a:spcPts val="3520"/>
              </a:lnSpc>
              <a:spcBef>
                <a:spcPts val="0"/>
              </a:spcBef>
              <a:buClr>
                <a:srgbClr val="008000"/>
              </a:buClr>
              <a:buSzPct val="100000"/>
              <a:buFont typeface="Arial"/>
              <a:buChar char="•"/>
            </a:pPr>
            <a:r>
              <a:rPr lang="en-US" sz="2800" dirty="0" smtClean="0">
                <a:latin typeface="Times"/>
                <a:cs typeface="Garamond"/>
              </a:rPr>
              <a:t>Explain how to apply six strategies for managing change within their schools or districts.</a:t>
            </a:r>
          </a:p>
        </p:txBody>
      </p:sp>
      <p:sp>
        <p:nvSpPr>
          <p:cNvPr id="9" name="Content Placeholder 2"/>
          <p:cNvSpPr txBox="1">
            <a:spLocks/>
          </p:cNvSpPr>
          <p:nvPr/>
        </p:nvSpPr>
        <p:spPr>
          <a:xfrm>
            <a:off x="609600" y="2133600"/>
            <a:ext cx="8686800" cy="99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2" indent="-457200">
              <a:lnSpc>
                <a:spcPts val="3840"/>
              </a:lnSpc>
              <a:spcBef>
                <a:spcPts val="0"/>
              </a:spcBef>
              <a:buClr>
                <a:srgbClr val="008000"/>
              </a:buClr>
              <a:buSzPct val="100000"/>
              <a:buFont typeface="Arial"/>
              <a:buChar char="•"/>
            </a:pPr>
            <a:r>
              <a:rPr lang="en-US" sz="2800" dirty="0" smtClean="0">
                <a:latin typeface="Times"/>
                <a:cs typeface="Garamond"/>
              </a:rPr>
              <a:t>Describe the three phases of the change process.</a:t>
            </a:r>
          </a:p>
        </p:txBody>
      </p:sp>
      <p:sp>
        <p:nvSpPr>
          <p:cNvPr id="10" name="Content Placeholder 2"/>
          <p:cNvSpPr txBox="1">
            <a:spLocks/>
          </p:cNvSpPr>
          <p:nvPr/>
        </p:nvSpPr>
        <p:spPr>
          <a:xfrm>
            <a:off x="609600" y="5257800"/>
            <a:ext cx="8001000" cy="1066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nSpc>
                <a:spcPts val="3840"/>
              </a:lnSpc>
              <a:spcBef>
                <a:spcPts val="0"/>
              </a:spcBef>
              <a:buClr>
                <a:srgbClr val="008000"/>
              </a:buClr>
              <a:buFont typeface="Arial"/>
              <a:buChar char="•"/>
            </a:pPr>
            <a:r>
              <a:rPr lang="en-US" sz="2800" dirty="0" smtClean="0">
                <a:latin typeface="Times"/>
                <a:cs typeface="Garamond"/>
              </a:rPr>
              <a:t>Identify and explain strategies for addressing resistance to change.</a:t>
            </a:r>
          </a:p>
          <a:p>
            <a:pPr marL="0" indent="0">
              <a:buNone/>
            </a:pPr>
            <a:endParaRPr lang="en-US" sz="2800" dirty="0"/>
          </a:p>
        </p:txBody>
      </p:sp>
      <p:sp>
        <p:nvSpPr>
          <p:cNvPr id="11" name="Content Placeholder 2"/>
          <p:cNvSpPr txBox="1">
            <a:spLocks/>
          </p:cNvSpPr>
          <p:nvPr/>
        </p:nvSpPr>
        <p:spPr>
          <a:xfrm>
            <a:off x="609600" y="3810000"/>
            <a:ext cx="8077200" cy="1219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2" indent="-457200">
              <a:lnSpc>
                <a:spcPts val="3520"/>
              </a:lnSpc>
              <a:spcBef>
                <a:spcPts val="0"/>
              </a:spcBef>
              <a:buClr>
                <a:srgbClr val="008000"/>
              </a:buClr>
              <a:buSzPct val="100000"/>
              <a:buFont typeface="Arial"/>
              <a:buChar char="•"/>
            </a:pPr>
            <a:r>
              <a:rPr lang="en-US" sz="2800" dirty="0" smtClean="0">
                <a:latin typeface="Times"/>
                <a:cs typeface="Garamond"/>
              </a:rPr>
              <a:t>Use the Stages of Concern to plan for and provide differentiated support to those implementing new initiatives.</a:t>
            </a:r>
          </a:p>
          <a:p>
            <a:pPr marL="0" indent="0">
              <a:buNone/>
            </a:pPr>
            <a:endParaRPr lang="en-US" sz="2800" dirty="0"/>
          </a:p>
        </p:txBody>
      </p:sp>
      <p:pic>
        <p:nvPicPr>
          <p:cNvPr id="12" name="Picture 11" descr="triangle.png"/>
          <p:cNvPicPr>
            <a:picLocks noChangeAspect="1"/>
          </p:cNvPicPr>
          <p:nvPr/>
        </p:nvPicPr>
        <p:blipFill>
          <a:blip r:embed="rId3"/>
          <a:stretch>
            <a:fillRect/>
          </a:stretch>
        </p:blipFill>
        <p:spPr>
          <a:xfrm>
            <a:off x="0" y="990600"/>
            <a:ext cx="536466" cy="618765"/>
          </a:xfrm>
          <a:prstGeom prst="rect">
            <a:avLst/>
          </a:prstGeom>
        </p:spPr>
      </p:pic>
      <p:sp>
        <p:nvSpPr>
          <p:cNvPr id="17" name="TextBox 16"/>
          <p:cNvSpPr txBox="1"/>
          <p:nvPr/>
        </p:nvSpPr>
        <p:spPr>
          <a:xfrm>
            <a:off x="8458200" y="6400800"/>
            <a:ext cx="262662" cy="276999"/>
          </a:xfrm>
          <a:prstGeom prst="rect">
            <a:avLst/>
          </a:prstGeom>
          <a:noFill/>
        </p:spPr>
        <p:txBody>
          <a:bodyPr wrap="none" rtlCol="0">
            <a:spAutoFit/>
          </a:bodyPr>
          <a:lstStyle/>
          <a:p>
            <a:r>
              <a:rPr lang="en-US" sz="1200" dirty="0" smtClean="0"/>
              <a:t>2</a:t>
            </a:r>
            <a:endParaRPr lang="en-US" sz="1200" dirty="0"/>
          </a:p>
        </p:txBody>
      </p:sp>
      <p:sp>
        <p:nvSpPr>
          <p:cNvPr id="5" name="Footer Placeholder 4"/>
          <p:cNvSpPr>
            <a:spLocks noGrp="1"/>
          </p:cNvSpPr>
          <p:nvPr>
            <p:ph type="ftr" sz="quarter" idx="11"/>
          </p:nvPr>
        </p:nvSpPr>
        <p:spPr>
          <a:xfrm>
            <a:off x="-152400" y="6324600"/>
            <a:ext cx="2895600" cy="365125"/>
          </a:xfrm>
        </p:spPr>
        <p:txBody>
          <a:bodyPr/>
          <a:lstStyle/>
          <a:p>
            <a:r>
              <a:rPr lang="en-US" b="1" dirty="0" smtClean="0">
                <a:solidFill>
                  <a:srgbClr val="008000"/>
                </a:solidFill>
                <a:latin typeface="Arial"/>
                <a:cs typeface="Arial"/>
              </a:rPr>
              <a:t>Managing change</a:t>
            </a:r>
            <a:endParaRPr lang="en-US" b="1" dirty="0">
              <a:solidFill>
                <a:srgbClr val="008000"/>
              </a:solidFill>
              <a:latin typeface="Arial"/>
              <a:cs typeface="A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09600" y="685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rgbClr val="0000FF"/>
                </a:solidFill>
                <a:latin typeface="Arial"/>
                <a:cs typeface="Trebuchet MS"/>
              </a:rPr>
              <a:t>Agenda</a:t>
            </a:r>
            <a:endParaRPr lang="en-US" b="1" dirty="0">
              <a:solidFill>
                <a:srgbClr val="0000FF"/>
              </a:solidFill>
              <a:latin typeface="Arial"/>
              <a:cs typeface="Trebuchet MS"/>
            </a:endParaRPr>
          </a:p>
        </p:txBody>
      </p:sp>
      <p:pic>
        <p:nvPicPr>
          <p:cNvPr id="2" name="Picture 1" descr="Killion Unit 1 Agenda.pdf"/>
          <p:cNvPicPr>
            <a:picLocks noChangeAspect="1"/>
          </p:cNvPicPr>
          <p:nvPr/>
        </p:nvPicPr>
        <p:blipFill rotWithShape="1">
          <a:blip r:embed="rId3">
            <a:extLst>
              <a:ext uri="{28A0092B-C50C-407E-A947-70E740481C1C}">
                <a14:useLocalDpi xmlns:a14="http://schemas.microsoft.com/office/drawing/2010/main" val="0"/>
              </a:ext>
            </a:extLst>
          </a:blip>
          <a:srcRect t="22894" b="7138"/>
          <a:stretch/>
        </p:blipFill>
        <p:spPr>
          <a:xfrm>
            <a:off x="2286000" y="990600"/>
            <a:ext cx="6155910" cy="5573969"/>
          </a:xfrm>
          <a:prstGeom prst="rect">
            <a:avLst/>
          </a:prstGeom>
        </p:spPr>
      </p:pic>
      <p:sp>
        <p:nvSpPr>
          <p:cNvPr id="11" name="TextBox 10"/>
          <p:cNvSpPr txBox="1"/>
          <p:nvPr/>
        </p:nvSpPr>
        <p:spPr>
          <a:xfrm>
            <a:off x="8458200" y="6324600"/>
            <a:ext cx="275661" cy="307777"/>
          </a:xfrm>
          <a:prstGeom prst="rect">
            <a:avLst/>
          </a:prstGeom>
          <a:noFill/>
        </p:spPr>
        <p:txBody>
          <a:bodyPr wrap="none" rtlCol="0">
            <a:spAutoFit/>
          </a:bodyPr>
          <a:lstStyle/>
          <a:p>
            <a:r>
              <a:rPr lang="en-US" sz="1400" dirty="0" smtClean="0"/>
              <a:t>3</a:t>
            </a:r>
            <a:endParaRPr lang="en-US" sz="1400" dirty="0"/>
          </a:p>
        </p:txBody>
      </p:sp>
      <p:sp>
        <p:nvSpPr>
          <p:cNvPr id="15" name="Footer Placeholder 4"/>
          <p:cNvSpPr>
            <a:spLocks noGrp="1"/>
          </p:cNvSpPr>
          <p:nvPr>
            <p:ph type="ftr" sz="quarter" idx="11"/>
          </p:nvPr>
        </p:nvSpPr>
        <p:spPr>
          <a:xfrm>
            <a:off x="-152400" y="6324600"/>
            <a:ext cx="2895600" cy="365125"/>
          </a:xfrm>
        </p:spPr>
        <p:txBody>
          <a:bodyPr/>
          <a:lstStyle/>
          <a:p>
            <a:r>
              <a:rPr lang="en-US" b="1" dirty="0" smtClean="0">
                <a:solidFill>
                  <a:srgbClr val="008000"/>
                </a:solidFill>
                <a:latin typeface="Arial"/>
                <a:cs typeface="Arial"/>
              </a:rPr>
              <a:t>Managing change</a:t>
            </a:r>
            <a:endParaRPr lang="en-US" b="1" dirty="0">
              <a:solidFill>
                <a:srgbClr val="008000"/>
              </a:solidFill>
              <a:latin typeface="Arial"/>
              <a:cs typeface="Arial"/>
            </a:endParaRPr>
          </a:p>
        </p:txBody>
      </p:sp>
      <p:pic>
        <p:nvPicPr>
          <p:cNvPr id="7" name="Picture 6" descr="triangle.png"/>
          <p:cNvPicPr>
            <a:picLocks noChangeAspect="1"/>
          </p:cNvPicPr>
          <p:nvPr/>
        </p:nvPicPr>
        <p:blipFill>
          <a:blip r:embed="rId4"/>
          <a:stretch>
            <a:fillRect/>
          </a:stretch>
        </p:blipFill>
        <p:spPr>
          <a:xfrm>
            <a:off x="0" y="990600"/>
            <a:ext cx="536466" cy="61876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52601"/>
            <a:ext cx="8229600" cy="685799"/>
          </a:xfrm>
        </p:spPr>
        <p:txBody>
          <a:bodyPr>
            <a:normAutofit/>
          </a:bodyPr>
          <a:lstStyle/>
          <a:p>
            <a:pPr lvl="0">
              <a:lnSpc>
                <a:spcPts val="3520"/>
              </a:lnSpc>
              <a:spcBef>
                <a:spcPts val="0"/>
              </a:spcBef>
              <a:buClr>
                <a:srgbClr val="008000"/>
              </a:buClr>
              <a:buSzPct val="100000"/>
              <a:buFont typeface="Arial"/>
              <a:buChar char="•"/>
            </a:pPr>
            <a:r>
              <a:rPr lang="en-US" dirty="0" smtClean="0">
                <a:latin typeface="Times"/>
                <a:cs typeface="Garamond"/>
              </a:rPr>
              <a:t>Ask questions. </a:t>
            </a:r>
          </a:p>
          <a:p>
            <a:pPr>
              <a:buClr>
                <a:srgbClr val="008000"/>
              </a:buClr>
              <a:buSzPct val="100000"/>
              <a:buBlip>
                <a:blip r:embed="rId3"/>
              </a:buBlip>
            </a:pPr>
            <a:endParaRPr lang="en-US" dirty="0">
              <a:latin typeface="Times"/>
            </a:endParaRPr>
          </a:p>
        </p:txBody>
      </p:sp>
      <p:sp>
        <p:nvSpPr>
          <p:cNvPr id="2" name="Title 1"/>
          <p:cNvSpPr>
            <a:spLocks noGrp="1"/>
          </p:cNvSpPr>
          <p:nvPr>
            <p:ph type="title"/>
          </p:nvPr>
        </p:nvSpPr>
        <p:spPr>
          <a:xfrm>
            <a:off x="609600" y="838200"/>
            <a:ext cx="8229600" cy="914400"/>
          </a:xfrm>
        </p:spPr>
        <p:txBody>
          <a:bodyPr/>
          <a:lstStyle/>
          <a:p>
            <a:pPr algn="l"/>
            <a:r>
              <a:rPr lang="en-US" b="1" dirty="0" smtClean="0">
                <a:solidFill>
                  <a:srgbClr val="0000FF"/>
                </a:solidFill>
                <a:latin typeface="Arial"/>
                <a:cs typeface="Trebuchet MS"/>
              </a:rPr>
              <a:t>Agreements</a:t>
            </a:r>
            <a:endParaRPr lang="en-US" b="1" dirty="0">
              <a:solidFill>
                <a:srgbClr val="0000FF"/>
              </a:solidFill>
              <a:latin typeface="Arial"/>
              <a:cs typeface="Trebuchet MS"/>
            </a:endParaRPr>
          </a:p>
        </p:txBody>
      </p:sp>
      <p:pic>
        <p:nvPicPr>
          <p:cNvPr id="7" name="Picture 6" descr="green triangle-3.ti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914400"/>
            <a:ext cx="533400" cy="807720"/>
          </a:xfrm>
          <a:prstGeom prst="rect">
            <a:avLst/>
          </a:prstGeom>
        </p:spPr>
      </p:pic>
      <p:sp>
        <p:nvSpPr>
          <p:cNvPr id="8" name="Content Placeholder 2"/>
          <p:cNvSpPr txBox="1">
            <a:spLocks/>
          </p:cNvSpPr>
          <p:nvPr/>
        </p:nvSpPr>
        <p:spPr>
          <a:xfrm>
            <a:off x="609600" y="4038600"/>
            <a:ext cx="8229600"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3520"/>
              </a:lnSpc>
              <a:spcBef>
                <a:spcPts val="0"/>
              </a:spcBef>
              <a:buClr>
                <a:srgbClr val="008000"/>
              </a:buClr>
              <a:buSzPct val="100000"/>
              <a:buFont typeface="Arial"/>
              <a:buChar char="•"/>
            </a:pPr>
            <a:r>
              <a:rPr lang="en-US" dirty="0" smtClean="0">
                <a:latin typeface="Times"/>
                <a:cs typeface="Garamond"/>
              </a:rPr>
              <a:t>Be open to new information and possibilities.</a:t>
            </a:r>
          </a:p>
          <a:p>
            <a:pPr>
              <a:buSzPct val="100000"/>
              <a:buBlip>
                <a:blip r:embed="rId3"/>
              </a:buBlip>
            </a:pPr>
            <a:endParaRPr lang="en-US" dirty="0"/>
          </a:p>
        </p:txBody>
      </p:sp>
      <p:sp>
        <p:nvSpPr>
          <p:cNvPr id="9" name="Content Placeholder 2"/>
          <p:cNvSpPr txBox="1">
            <a:spLocks/>
          </p:cNvSpPr>
          <p:nvPr/>
        </p:nvSpPr>
        <p:spPr>
          <a:xfrm>
            <a:off x="609600" y="2514600"/>
            <a:ext cx="8229600"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3520"/>
              </a:lnSpc>
              <a:spcBef>
                <a:spcPts val="0"/>
              </a:spcBef>
              <a:buClr>
                <a:srgbClr val="008000"/>
              </a:buClr>
              <a:buSzPct val="100000"/>
              <a:buFont typeface="Arial"/>
              <a:buChar char="•"/>
            </a:pPr>
            <a:r>
              <a:rPr lang="en-US" dirty="0" smtClean="0">
                <a:latin typeface="Times"/>
                <a:cs typeface="Garamond"/>
              </a:rPr>
              <a:t>Engage fully.</a:t>
            </a:r>
          </a:p>
          <a:p>
            <a:pPr>
              <a:buSzPct val="100000"/>
              <a:buBlip>
                <a:blip r:embed="rId3"/>
              </a:buBlip>
            </a:pPr>
            <a:endParaRPr lang="en-US" dirty="0"/>
          </a:p>
        </p:txBody>
      </p:sp>
      <p:sp>
        <p:nvSpPr>
          <p:cNvPr id="10" name="Content Placeholder 2"/>
          <p:cNvSpPr txBox="1">
            <a:spLocks/>
          </p:cNvSpPr>
          <p:nvPr/>
        </p:nvSpPr>
        <p:spPr>
          <a:xfrm>
            <a:off x="609600" y="4800600"/>
            <a:ext cx="8229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3520"/>
              </a:lnSpc>
              <a:spcBef>
                <a:spcPts val="0"/>
              </a:spcBef>
              <a:buClr>
                <a:srgbClr val="008000"/>
              </a:buClr>
              <a:buSzPct val="100000"/>
              <a:buFont typeface="Arial"/>
              <a:buChar char="•"/>
            </a:pPr>
            <a:r>
              <a:rPr lang="en-US" dirty="0" smtClean="0">
                <a:latin typeface="Times"/>
                <a:cs typeface="Garamond"/>
              </a:rPr>
              <a:t>Be open to diverse views.</a:t>
            </a:r>
          </a:p>
          <a:p>
            <a:pPr>
              <a:buSzPct val="100000"/>
              <a:buBlip>
                <a:blip r:embed="rId3"/>
              </a:buBlip>
            </a:pPr>
            <a:endParaRPr lang="en-US" dirty="0"/>
          </a:p>
        </p:txBody>
      </p:sp>
      <p:sp>
        <p:nvSpPr>
          <p:cNvPr id="11" name="Content Placeholder 2"/>
          <p:cNvSpPr txBox="1">
            <a:spLocks/>
          </p:cNvSpPr>
          <p:nvPr/>
        </p:nvSpPr>
        <p:spPr>
          <a:xfrm>
            <a:off x="609600" y="3276600"/>
            <a:ext cx="6446146"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3520"/>
              </a:lnSpc>
              <a:spcBef>
                <a:spcPts val="0"/>
              </a:spcBef>
              <a:buClr>
                <a:srgbClr val="008000"/>
              </a:buClr>
              <a:buSzPct val="100000"/>
              <a:buFont typeface="Arial"/>
              <a:buChar char="•"/>
            </a:pPr>
            <a:r>
              <a:rPr lang="en-US" dirty="0" smtClean="0">
                <a:latin typeface="Times"/>
                <a:cs typeface="Garamond"/>
              </a:rPr>
              <a:t>Contribute productively.</a:t>
            </a:r>
          </a:p>
          <a:p>
            <a:pPr>
              <a:buSzPct val="100000"/>
              <a:buBlip>
                <a:blip r:embed="rId3"/>
              </a:buBlip>
            </a:pPr>
            <a:endParaRPr lang="en-US" dirty="0"/>
          </a:p>
        </p:txBody>
      </p:sp>
      <p:sp>
        <p:nvSpPr>
          <p:cNvPr id="15" name="TextBox 14"/>
          <p:cNvSpPr txBox="1"/>
          <p:nvPr/>
        </p:nvSpPr>
        <p:spPr>
          <a:xfrm>
            <a:off x="8458200" y="6400800"/>
            <a:ext cx="262662" cy="276999"/>
          </a:xfrm>
          <a:prstGeom prst="rect">
            <a:avLst/>
          </a:prstGeom>
          <a:noFill/>
        </p:spPr>
        <p:txBody>
          <a:bodyPr wrap="none" rtlCol="0">
            <a:spAutoFit/>
          </a:bodyPr>
          <a:lstStyle/>
          <a:p>
            <a:r>
              <a:rPr lang="en-US" sz="1200" dirty="0" smtClean="0"/>
              <a:t>4</a:t>
            </a:r>
            <a:endParaRPr lang="en-US" sz="1200" dirty="0"/>
          </a:p>
        </p:txBody>
      </p:sp>
      <p:sp>
        <p:nvSpPr>
          <p:cNvPr id="16" name="Footer Placeholder 4"/>
          <p:cNvSpPr>
            <a:spLocks noGrp="1"/>
          </p:cNvSpPr>
          <p:nvPr>
            <p:ph type="ftr" sz="quarter" idx="11"/>
          </p:nvPr>
        </p:nvSpPr>
        <p:spPr>
          <a:xfrm>
            <a:off x="-152400" y="6324600"/>
            <a:ext cx="2895600" cy="365125"/>
          </a:xfrm>
        </p:spPr>
        <p:txBody>
          <a:bodyPr/>
          <a:lstStyle/>
          <a:p>
            <a:r>
              <a:rPr lang="en-US" b="1" dirty="0" smtClean="0">
                <a:solidFill>
                  <a:srgbClr val="008000"/>
                </a:solidFill>
                <a:latin typeface="Arial"/>
                <a:cs typeface="Arial"/>
              </a:rPr>
              <a:t>Managing change</a:t>
            </a:r>
            <a:endParaRPr lang="en-US" b="1" dirty="0">
              <a:solidFill>
                <a:srgbClr val="008000"/>
              </a:solidFill>
              <a:latin typeface="Arial"/>
              <a:cs typeface="A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90800"/>
            <a:ext cx="8229600" cy="1143000"/>
          </a:xfrm>
        </p:spPr>
        <p:txBody>
          <a:bodyPr>
            <a:noAutofit/>
          </a:bodyPr>
          <a:lstStyle/>
          <a:p>
            <a:r>
              <a:rPr lang="en-US" sz="6600" b="1" dirty="0" smtClean="0">
                <a:solidFill>
                  <a:srgbClr val="0000FF"/>
                </a:solidFill>
                <a:latin typeface="Arial"/>
                <a:cs typeface="Trebuchet MS"/>
              </a:rPr>
              <a:t>Change = Learning</a:t>
            </a:r>
            <a:endParaRPr lang="en-US" sz="6600" b="1" dirty="0">
              <a:solidFill>
                <a:srgbClr val="0000FF"/>
              </a:solidFill>
              <a:latin typeface="Arial"/>
              <a:cs typeface="Trebuchet MS"/>
            </a:endParaRPr>
          </a:p>
        </p:txBody>
      </p:sp>
      <p:sp>
        <p:nvSpPr>
          <p:cNvPr id="11" name="TextBox 10"/>
          <p:cNvSpPr txBox="1"/>
          <p:nvPr/>
        </p:nvSpPr>
        <p:spPr>
          <a:xfrm>
            <a:off x="8458200" y="6488668"/>
            <a:ext cx="262662" cy="276999"/>
          </a:xfrm>
          <a:prstGeom prst="rect">
            <a:avLst/>
          </a:prstGeom>
          <a:noFill/>
        </p:spPr>
        <p:txBody>
          <a:bodyPr wrap="none" rtlCol="0">
            <a:spAutoFit/>
          </a:bodyPr>
          <a:lstStyle/>
          <a:p>
            <a:r>
              <a:rPr lang="en-US" sz="1200" dirty="0"/>
              <a:t>5</a:t>
            </a:r>
          </a:p>
        </p:txBody>
      </p:sp>
      <p:sp>
        <p:nvSpPr>
          <p:cNvPr id="8" name="Footer Placeholder 4"/>
          <p:cNvSpPr txBox="1">
            <a:spLocks/>
          </p:cNvSpPr>
          <p:nvPr/>
        </p:nvSpPr>
        <p:spPr>
          <a:xfrm>
            <a:off x="-152400" y="632460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rgbClr val="008000"/>
                </a:solidFill>
                <a:latin typeface="Arial"/>
                <a:cs typeface="Arial"/>
              </a:rPr>
              <a:t>Managing change</a:t>
            </a:r>
            <a:endParaRPr lang="en-US" b="1" dirty="0">
              <a:solidFill>
                <a:srgbClr val="008000"/>
              </a:solidFill>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2492375"/>
            <a:ext cx="7772400" cy="1470025"/>
          </a:xfrm>
        </p:spPr>
        <p:txBody>
          <a:bodyPr>
            <a:noAutofit/>
          </a:bodyPr>
          <a:lstStyle/>
          <a:p>
            <a:pPr>
              <a:spcAft>
                <a:spcPts val="1200"/>
              </a:spcAft>
            </a:pPr>
            <a:r>
              <a:rPr lang="en-US" dirty="0" smtClean="0">
                <a:solidFill>
                  <a:srgbClr val="0000FF"/>
                </a:solidFill>
                <a:latin typeface="Arial"/>
                <a:cs typeface="Trebuchet MS"/>
              </a:rPr>
              <a:t>Implementation cannot be assumed; it must be supported.</a:t>
            </a:r>
            <a:endParaRPr lang="en-US" dirty="0">
              <a:solidFill>
                <a:srgbClr val="0000FF"/>
              </a:solidFill>
              <a:latin typeface="Arial"/>
              <a:cs typeface="Trebuchet MS"/>
            </a:endParaRPr>
          </a:p>
        </p:txBody>
      </p:sp>
      <p:sp>
        <p:nvSpPr>
          <p:cNvPr id="11" name="TextBox 10"/>
          <p:cNvSpPr txBox="1"/>
          <p:nvPr/>
        </p:nvSpPr>
        <p:spPr>
          <a:xfrm>
            <a:off x="8458200" y="6324600"/>
            <a:ext cx="288661" cy="338554"/>
          </a:xfrm>
          <a:prstGeom prst="rect">
            <a:avLst/>
          </a:prstGeom>
          <a:noFill/>
        </p:spPr>
        <p:txBody>
          <a:bodyPr wrap="none" rtlCol="0">
            <a:spAutoFit/>
          </a:bodyPr>
          <a:lstStyle/>
          <a:p>
            <a:r>
              <a:rPr lang="en-US" sz="1600" dirty="0" smtClean="0"/>
              <a:t>6</a:t>
            </a:r>
            <a:endParaRPr lang="en-US" sz="1600" dirty="0"/>
          </a:p>
        </p:txBody>
      </p:sp>
      <p:sp>
        <p:nvSpPr>
          <p:cNvPr id="7" name="Footer Placeholder 4"/>
          <p:cNvSpPr>
            <a:spLocks noGrp="1"/>
          </p:cNvSpPr>
          <p:nvPr>
            <p:ph type="ftr" sz="quarter" idx="11"/>
          </p:nvPr>
        </p:nvSpPr>
        <p:spPr>
          <a:xfrm>
            <a:off x="-152400" y="6324600"/>
            <a:ext cx="2895600" cy="365125"/>
          </a:xfrm>
        </p:spPr>
        <p:txBody>
          <a:bodyPr/>
          <a:lstStyle/>
          <a:p>
            <a:r>
              <a:rPr lang="en-US" b="1" dirty="0" smtClean="0">
                <a:solidFill>
                  <a:srgbClr val="008000"/>
                </a:solidFill>
                <a:latin typeface="Arial"/>
                <a:cs typeface="Arial"/>
              </a:rPr>
              <a:t>Managing change</a:t>
            </a:r>
            <a:endParaRPr lang="en-US" b="1" dirty="0">
              <a:solidFill>
                <a:srgbClr val="008000"/>
              </a:solidFill>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828800"/>
            <a:ext cx="8458200" cy="5105400"/>
          </a:xfrm>
        </p:spPr>
        <p:txBody>
          <a:bodyPr>
            <a:noAutofit/>
          </a:bodyPr>
          <a:lstStyle/>
          <a:p>
            <a:pPr marL="457200" lvl="0" indent="-457200">
              <a:lnSpc>
                <a:spcPct val="90000"/>
              </a:lnSpc>
              <a:spcBef>
                <a:spcPts val="0"/>
              </a:spcBef>
              <a:buClr>
                <a:srgbClr val="008000"/>
              </a:buClr>
              <a:buSzPct val="100000"/>
              <a:buFont typeface="Arial"/>
              <a:buChar char="•"/>
            </a:pPr>
            <a:r>
              <a:rPr lang="en-US" dirty="0" smtClean="0">
                <a:latin typeface="Times"/>
                <a:cs typeface="Garamond"/>
              </a:rPr>
              <a:t>Review the protocol process described on Handout 2.1.</a:t>
            </a:r>
          </a:p>
          <a:p>
            <a:pPr marL="457200" lvl="0" indent="-457200">
              <a:lnSpc>
                <a:spcPct val="50000"/>
              </a:lnSpc>
              <a:spcBef>
                <a:spcPts val="0"/>
              </a:spcBef>
              <a:buClr>
                <a:srgbClr val="008000"/>
              </a:buClr>
              <a:buSzPct val="100000"/>
              <a:buNone/>
            </a:pPr>
            <a:endParaRPr lang="en-US" dirty="0" smtClean="0">
              <a:latin typeface="Times"/>
              <a:cs typeface="Garamond"/>
            </a:endParaRPr>
          </a:p>
          <a:p>
            <a:pPr marL="457200" indent="-457200">
              <a:lnSpc>
                <a:spcPct val="90000"/>
              </a:lnSpc>
              <a:spcBef>
                <a:spcPts val="0"/>
              </a:spcBef>
              <a:buClr>
                <a:srgbClr val="008000"/>
              </a:buClr>
              <a:buSzPct val="100000"/>
              <a:buFont typeface="Arial"/>
              <a:buChar char="•"/>
            </a:pPr>
            <a:r>
              <a:rPr lang="en-US" dirty="0" smtClean="0">
                <a:latin typeface="Times"/>
                <a:cs typeface="Garamond"/>
              </a:rPr>
              <a:t>Form triads and cluster your chairs so you can hear one another.</a:t>
            </a:r>
          </a:p>
          <a:p>
            <a:pPr marL="457200" indent="-457200">
              <a:lnSpc>
                <a:spcPct val="50000"/>
              </a:lnSpc>
              <a:spcBef>
                <a:spcPts val="0"/>
              </a:spcBef>
              <a:buClr>
                <a:srgbClr val="008000"/>
              </a:buClr>
              <a:buSzPct val="100000"/>
              <a:buNone/>
            </a:pPr>
            <a:endParaRPr lang="en-US" dirty="0" smtClean="0">
              <a:latin typeface="Times"/>
              <a:cs typeface="Garamond"/>
            </a:endParaRPr>
          </a:p>
          <a:p>
            <a:pPr marL="457200" indent="-457200">
              <a:lnSpc>
                <a:spcPct val="90000"/>
              </a:lnSpc>
              <a:spcBef>
                <a:spcPts val="0"/>
              </a:spcBef>
              <a:buClr>
                <a:srgbClr val="008000"/>
              </a:buClr>
              <a:buSzPct val="100000"/>
              <a:buFont typeface="Arial"/>
              <a:buChar char="•"/>
            </a:pPr>
            <a:r>
              <a:rPr lang="en-US" dirty="0" smtClean="0">
                <a:latin typeface="Times"/>
                <a:cs typeface="Garamond"/>
              </a:rPr>
              <a:t>Read Handout 2.2, The Emperor Has No Clothes through </a:t>
            </a:r>
            <a:r>
              <a:rPr lang="en-US" dirty="0" err="1" smtClean="0">
                <a:latin typeface="Times"/>
                <a:cs typeface="Garamond"/>
              </a:rPr>
              <a:t>p</a:t>
            </a:r>
            <a:r>
              <a:rPr lang="en-US" dirty="0" smtClean="0">
                <a:latin typeface="Times"/>
                <a:cs typeface="Garamond"/>
              </a:rPr>
              <a:t>. 25.</a:t>
            </a:r>
          </a:p>
          <a:p>
            <a:pPr marL="457200" indent="-457200">
              <a:lnSpc>
                <a:spcPct val="50000"/>
              </a:lnSpc>
              <a:spcBef>
                <a:spcPts val="0"/>
              </a:spcBef>
              <a:buClr>
                <a:srgbClr val="008000"/>
              </a:buClr>
              <a:buSzPct val="100000"/>
              <a:buNone/>
            </a:pPr>
            <a:endParaRPr lang="en-US" dirty="0" smtClean="0">
              <a:latin typeface="Times"/>
              <a:cs typeface="Garamond"/>
            </a:endParaRPr>
          </a:p>
          <a:p>
            <a:pPr marL="457200" indent="-457200">
              <a:lnSpc>
                <a:spcPct val="90000"/>
              </a:lnSpc>
              <a:spcBef>
                <a:spcPts val="0"/>
              </a:spcBef>
              <a:buClr>
                <a:srgbClr val="008000"/>
              </a:buClr>
              <a:buSzPct val="100000"/>
              <a:buFont typeface="Arial"/>
              <a:buChar char="•"/>
            </a:pPr>
            <a:r>
              <a:rPr lang="en-US" dirty="0" smtClean="0">
                <a:latin typeface="Times"/>
                <a:cs typeface="Garamond"/>
              </a:rPr>
              <a:t>Complete the protocol allowing each person to share at least two quotes.</a:t>
            </a:r>
          </a:p>
        </p:txBody>
      </p:sp>
      <p:pic>
        <p:nvPicPr>
          <p:cNvPr id="7" name="Picture 6" descr="green triangle-3.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14400"/>
            <a:ext cx="533400" cy="807720"/>
          </a:xfrm>
          <a:prstGeom prst="rect">
            <a:avLst/>
          </a:prstGeom>
        </p:spPr>
      </p:pic>
      <p:sp>
        <p:nvSpPr>
          <p:cNvPr id="2" name="Title 1"/>
          <p:cNvSpPr>
            <a:spLocks noGrp="1"/>
          </p:cNvSpPr>
          <p:nvPr>
            <p:ph type="title"/>
          </p:nvPr>
        </p:nvSpPr>
        <p:spPr>
          <a:xfrm>
            <a:off x="304800" y="762000"/>
            <a:ext cx="8229600" cy="1143000"/>
          </a:xfrm>
        </p:spPr>
        <p:txBody>
          <a:bodyPr/>
          <a:lstStyle/>
          <a:p>
            <a:pPr>
              <a:spcAft>
                <a:spcPts val="600"/>
              </a:spcAft>
            </a:pPr>
            <a:r>
              <a:rPr lang="en-US" b="1" dirty="0" smtClean="0">
                <a:solidFill>
                  <a:srgbClr val="0000FF"/>
                </a:solidFill>
                <a:latin typeface="Arial"/>
                <a:cs typeface="Trebuchet MS"/>
              </a:rPr>
              <a:t>Save the Last Word protocol</a:t>
            </a:r>
            <a:endParaRPr lang="en-US" b="1" dirty="0">
              <a:solidFill>
                <a:srgbClr val="0000FF"/>
              </a:solidFill>
              <a:latin typeface="Arial"/>
              <a:cs typeface="Trebuchet MS"/>
            </a:endParaRPr>
          </a:p>
        </p:txBody>
      </p:sp>
      <p:sp>
        <p:nvSpPr>
          <p:cNvPr id="11" name="TextBox 10"/>
          <p:cNvSpPr txBox="1"/>
          <p:nvPr/>
        </p:nvSpPr>
        <p:spPr>
          <a:xfrm>
            <a:off x="8458200" y="6400800"/>
            <a:ext cx="262662" cy="276999"/>
          </a:xfrm>
          <a:prstGeom prst="rect">
            <a:avLst/>
          </a:prstGeom>
          <a:noFill/>
        </p:spPr>
        <p:txBody>
          <a:bodyPr wrap="none" rtlCol="0">
            <a:spAutoFit/>
          </a:bodyPr>
          <a:lstStyle/>
          <a:p>
            <a:r>
              <a:rPr lang="en-US" sz="1200" dirty="0" smtClean="0"/>
              <a:t>7</a:t>
            </a:r>
            <a:endParaRPr lang="en-US" sz="1200" dirty="0"/>
          </a:p>
        </p:txBody>
      </p:sp>
      <p:sp>
        <p:nvSpPr>
          <p:cNvPr id="10" name="Footer Placeholder 4"/>
          <p:cNvSpPr txBox="1">
            <a:spLocks/>
          </p:cNvSpPr>
          <p:nvPr/>
        </p:nvSpPr>
        <p:spPr>
          <a:xfrm>
            <a:off x="-152400" y="632460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rgbClr val="008000"/>
                </a:solidFill>
                <a:latin typeface="Arial"/>
                <a:cs typeface="Arial"/>
              </a:rPr>
              <a:t>Managing change</a:t>
            </a:r>
            <a:endParaRPr lang="en-US" b="1" dirty="0">
              <a:solidFill>
                <a:srgbClr val="008000"/>
              </a:solidFill>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81000" y="1905000"/>
            <a:ext cx="8534400" cy="3200400"/>
          </a:xfrm>
          <a:prstGeom prst="ellipse">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 name="Oval 5"/>
          <p:cNvSpPr/>
          <p:nvPr/>
        </p:nvSpPr>
        <p:spPr>
          <a:xfrm>
            <a:off x="381000" y="2590800"/>
            <a:ext cx="5943600" cy="1885460"/>
          </a:xfrm>
          <a:prstGeom prst="ellipse">
            <a:avLst/>
          </a:prstGeom>
          <a:solidFill>
            <a:schemeClr val="accent3">
              <a:lumMod val="60000"/>
              <a:lumOff val="4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dirty="0" smtClean="0"/>
              <a:t>                                                              		  			 		</a:t>
            </a:r>
            <a:endParaRPr lang="en-US" dirty="0"/>
          </a:p>
        </p:txBody>
      </p:sp>
      <p:sp>
        <p:nvSpPr>
          <p:cNvPr id="7" name="Oval 6"/>
          <p:cNvSpPr/>
          <p:nvPr/>
        </p:nvSpPr>
        <p:spPr>
          <a:xfrm>
            <a:off x="762000" y="2971800"/>
            <a:ext cx="3269226" cy="1309547"/>
          </a:xfrm>
          <a:prstGeom prst="ellipse">
            <a:avLst/>
          </a:prstGeom>
          <a:solidFill>
            <a:schemeClr val="accent6"/>
          </a:solidFill>
          <a:ln>
            <a:noFill/>
          </a:ln>
        </p:spPr>
        <p:style>
          <a:lnRef idx="2">
            <a:schemeClr val="accent5"/>
          </a:lnRef>
          <a:fillRef idx="1003">
            <a:schemeClr val="lt1"/>
          </a:fillRef>
          <a:effectRef idx="0">
            <a:schemeClr val="accent5"/>
          </a:effectRef>
          <a:fontRef idx="minor">
            <a:schemeClr val="dk1"/>
          </a:fontRef>
        </p:style>
        <p:txBody>
          <a:bodyPr rtlCol="0" anchor="ctr"/>
          <a:lstStyle/>
          <a:p>
            <a:pPr algn="ctr"/>
            <a:r>
              <a:rPr lang="en-US" dirty="0" smtClean="0"/>
              <a:t>Initiation</a:t>
            </a:r>
            <a:endParaRPr lang="en-US" dirty="0"/>
          </a:p>
        </p:txBody>
      </p:sp>
      <p:sp>
        <p:nvSpPr>
          <p:cNvPr id="8" name="TextBox 7"/>
          <p:cNvSpPr txBox="1"/>
          <p:nvPr/>
        </p:nvSpPr>
        <p:spPr>
          <a:xfrm>
            <a:off x="6671158" y="3440668"/>
            <a:ext cx="1939442" cy="369332"/>
          </a:xfrm>
          <a:prstGeom prst="rect">
            <a:avLst/>
          </a:prstGeom>
          <a:noFill/>
        </p:spPr>
        <p:txBody>
          <a:bodyPr wrap="none" rtlCol="0">
            <a:spAutoFit/>
          </a:bodyPr>
          <a:lstStyle/>
          <a:p>
            <a:r>
              <a:rPr lang="en-US" dirty="0" smtClean="0"/>
              <a:t>Institutionalization</a:t>
            </a:r>
            <a:endParaRPr lang="en-US" dirty="0"/>
          </a:p>
        </p:txBody>
      </p:sp>
      <p:sp>
        <p:nvSpPr>
          <p:cNvPr id="9" name="TextBox 8"/>
          <p:cNvSpPr txBox="1"/>
          <p:nvPr/>
        </p:nvSpPr>
        <p:spPr>
          <a:xfrm>
            <a:off x="762000" y="5029200"/>
            <a:ext cx="685800" cy="369332"/>
          </a:xfrm>
          <a:prstGeom prst="rect">
            <a:avLst/>
          </a:prstGeom>
          <a:noFill/>
        </p:spPr>
        <p:txBody>
          <a:bodyPr wrap="square" rtlCol="0">
            <a:spAutoFit/>
          </a:bodyPr>
          <a:lstStyle/>
          <a:p>
            <a:r>
              <a:rPr lang="en-US" dirty="0" smtClean="0"/>
              <a:t>Time</a:t>
            </a:r>
            <a:endParaRPr lang="en-US" dirty="0"/>
          </a:p>
        </p:txBody>
      </p:sp>
      <p:cxnSp>
        <p:nvCxnSpPr>
          <p:cNvPr id="11" name="Straight Arrow Connector 10"/>
          <p:cNvCxnSpPr/>
          <p:nvPr/>
        </p:nvCxnSpPr>
        <p:spPr>
          <a:xfrm>
            <a:off x="1676400" y="5257800"/>
            <a:ext cx="6172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324600" y="5562600"/>
            <a:ext cx="2537329" cy="369332"/>
          </a:xfrm>
          <a:prstGeom prst="rect">
            <a:avLst/>
          </a:prstGeom>
          <a:noFill/>
        </p:spPr>
        <p:txBody>
          <a:bodyPr wrap="square" rtlCol="0">
            <a:spAutoFit/>
          </a:bodyPr>
          <a:lstStyle/>
          <a:p>
            <a:r>
              <a:rPr lang="en-US" dirty="0" smtClean="0">
                <a:latin typeface="Times"/>
              </a:rPr>
              <a:t>Source: Fullan, 1993</a:t>
            </a:r>
            <a:endParaRPr lang="en-US" dirty="0">
              <a:latin typeface="Times"/>
            </a:endParaRPr>
          </a:p>
        </p:txBody>
      </p:sp>
      <p:sp>
        <p:nvSpPr>
          <p:cNvPr id="10" name="TextBox 9"/>
          <p:cNvSpPr txBox="1"/>
          <p:nvPr/>
        </p:nvSpPr>
        <p:spPr>
          <a:xfrm>
            <a:off x="533400" y="906959"/>
            <a:ext cx="5791200" cy="769441"/>
          </a:xfrm>
          <a:prstGeom prst="rect">
            <a:avLst/>
          </a:prstGeom>
          <a:noFill/>
        </p:spPr>
        <p:txBody>
          <a:bodyPr wrap="square" rtlCol="0">
            <a:spAutoFit/>
          </a:bodyPr>
          <a:lstStyle/>
          <a:p>
            <a:r>
              <a:rPr lang="en-US" sz="4400" b="1" dirty="0" smtClean="0">
                <a:solidFill>
                  <a:srgbClr val="0000FF"/>
                </a:solidFill>
                <a:latin typeface="Arial"/>
                <a:cs typeface="Trebuchet MS"/>
              </a:rPr>
              <a:t>The change process</a:t>
            </a:r>
            <a:endParaRPr lang="en-US" sz="4400" b="1" dirty="0">
              <a:solidFill>
                <a:srgbClr val="0000FF"/>
              </a:solidFill>
              <a:latin typeface="Arial"/>
              <a:cs typeface="Trebuchet MS"/>
            </a:endParaRPr>
          </a:p>
        </p:txBody>
      </p:sp>
      <p:pic>
        <p:nvPicPr>
          <p:cNvPr id="15" name="Picture 14" descr="green triangle-3.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14400"/>
            <a:ext cx="533400" cy="807720"/>
          </a:xfrm>
          <a:prstGeom prst="rect">
            <a:avLst/>
          </a:prstGeom>
        </p:spPr>
      </p:pic>
      <p:sp>
        <p:nvSpPr>
          <p:cNvPr id="2" name="Rectangle 1"/>
          <p:cNvSpPr/>
          <p:nvPr/>
        </p:nvSpPr>
        <p:spPr>
          <a:xfrm>
            <a:off x="4018652" y="3440668"/>
            <a:ext cx="1696348" cy="369332"/>
          </a:xfrm>
          <a:prstGeom prst="rect">
            <a:avLst/>
          </a:prstGeom>
        </p:spPr>
        <p:txBody>
          <a:bodyPr wrap="none">
            <a:spAutoFit/>
          </a:bodyPr>
          <a:lstStyle/>
          <a:p>
            <a:r>
              <a:rPr lang="en-US" dirty="0"/>
              <a:t>Implementation</a:t>
            </a:r>
          </a:p>
        </p:txBody>
      </p:sp>
      <p:sp>
        <p:nvSpPr>
          <p:cNvPr id="20" name="TextBox 19"/>
          <p:cNvSpPr txBox="1"/>
          <p:nvPr/>
        </p:nvSpPr>
        <p:spPr>
          <a:xfrm>
            <a:off x="8458200" y="6400800"/>
            <a:ext cx="262662" cy="276999"/>
          </a:xfrm>
          <a:prstGeom prst="rect">
            <a:avLst/>
          </a:prstGeom>
          <a:noFill/>
        </p:spPr>
        <p:txBody>
          <a:bodyPr wrap="none" rtlCol="0">
            <a:spAutoFit/>
          </a:bodyPr>
          <a:lstStyle/>
          <a:p>
            <a:r>
              <a:rPr lang="en-US" sz="1200" dirty="0"/>
              <a:t>8</a:t>
            </a:r>
          </a:p>
        </p:txBody>
      </p:sp>
      <p:sp>
        <p:nvSpPr>
          <p:cNvPr id="16" name="Footer Placeholder 4"/>
          <p:cNvSpPr txBox="1">
            <a:spLocks/>
          </p:cNvSpPr>
          <p:nvPr/>
        </p:nvSpPr>
        <p:spPr>
          <a:xfrm>
            <a:off x="-152400" y="632460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rgbClr val="008000"/>
                </a:solidFill>
                <a:latin typeface="Arial"/>
                <a:cs typeface="Arial"/>
              </a:rPr>
              <a:t>Managing change</a:t>
            </a:r>
            <a:endParaRPr lang="en-US" b="1" dirty="0">
              <a:solidFill>
                <a:srgbClr val="008000"/>
              </a:solidFill>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133600"/>
            <a:ext cx="8458200" cy="1600200"/>
          </a:xfrm>
        </p:spPr>
        <p:txBody>
          <a:bodyPr>
            <a:noAutofit/>
          </a:bodyPr>
          <a:lstStyle/>
          <a:p>
            <a:r>
              <a:rPr lang="en-US" sz="4000" b="1" dirty="0" smtClean="0">
                <a:solidFill>
                  <a:srgbClr val="0000FF"/>
                </a:solidFill>
                <a:latin typeface="Arial"/>
                <a:cs typeface="Arial"/>
              </a:rPr>
              <a:t>Making the leap:</a:t>
            </a:r>
            <a:br>
              <a:rPr lang="en-US" sz="4000" b="1" dirty="0" smtClean="0">
                <a:solidFill>
                  <a:srgbClr val="0000FF"/>
                </a:solidFill>
                <a:latin typeface="Arial"/>
                <a:cs typeface="Arial"/>
              </a:rPr>
            </a:br>
            <a:r>
              <a:rPr lang="en-US" sz="4000" b="1" dirty="0" smtClean="0">
                <a:solidFill>
                  <a:srgbClr val="0000FF"/>
                </a:solidFill>
                <a:latin typeface="Arial"/>
                <a:cs typeface="Arial"/>
              </a:rPr>
              <a:t>Leadership, learning, and successful program implementation</a:t>
            </a:r>
            <a:r>
              <a:rPr lang="en-US" b="1" dirty="0" smtClean="0">
                <a:solidFill>
                  <a:srgbClr val="558ED5"/>
                </a:solidFill>
                <a:latin typeface="Arial"/>
                <a:cs typeface="Arial"/>
              </a:rPr>
              <a:t/>
            </a:r>
            <a:br>
              <a:rPr lang="en-US" b="1" dirty="0" smtClean="0">
                <a:solidFill>
                  <a:srgbClr val="558ED5"/>
                </a:solidFill>
                <a:latin typeface="Arial"/>
                <a:cs typeface="Arial"/>
              </a:rPr>
            </a:br>
            <a:endParaRPr lang="en-US" b="1" dirty="0">
              <a:solidFill>
                <a:srgbClr val="558ED5"/>
              </a:solidFill>
              <a:latin typeface="Arial"/>
              <a:cs typeface="Arial"/>
            </a:endParaRPr>
          </a:p>
        </p:txBody>
      </p:sp>
      <p:sp>
        <p:nvSpPr>
          <p:cNvPr id="3" name="Subtitle 2"/>
          <p:cNvSpPr>
            <a:spLocks noGrp="1"/>
          </p:cNvSpPr>
          <p:nvPr>
            <p:ph type="subTitle" idx="1"/>
          </p:nvPr>
        </p:nvSpPr>
        <p:spPr>
          <a:xfrm>
            <a:off x="1447800" y="4419600"/>
            <a:ext cx="6400800" cy="1752600"/>
          </a:xfrm>
        </p:spPr>
        <p:txBody>
          <a:bodyPr/>
          <a:lstStyle/>
          <a:p>
            <a:r>
              <a:rPr lang="en-US" dirty="0" smtClean="0">
                <a:solidFill>
                  <a:schemeClr val="tx1"/>
                </a:solidFill>
                <a:latin typeface="Times"/>
                <a:cs typeface="Garamond"/>
              </a:rPr>
              <a:t>Six strategies to support</a:t>
            </a:r>
          </a:p>
          <a:p>
            <a:r>
              <a:rPr lang="en-US" dirty="0" smtClean="0">
                <a:solidFill>
                  <a:schemeClr val="tx1"/>
                </a:solidFill>
                <a:latin typeface="Times"/>
                <a:cs typeface="Garamond"/>
              </a:rPr>
              <a:t>any change initiative</a:t>
            </a:r>
            <a:endParaRPr lang="en-US" dirty="0">
              <a:solidFill>
                <a:schemeClr val="tx1"/>
              </a:solidFill>
              <a:latin typeface="Times"/>
              <a:cs typeface="Garamond"/>
            </a:endParaRPr>
          </a:p>
        </p:txBody>
      </p:sp>
      <p:sp>
        <p:nvSpPr>
          <p:cNvPr id="10" name="TextBox 9"/>
          <p:cNvSpPr txBox="1"/>
          <p:nvPr/>
        </p:nvSpPr>
        <p:spPr>
          <a:xfrm>
            <a:off x="8458200" y="6400800"/>
            <a:ext cx="262662" cy="276999"/>
          </a:xfrm>
          <a:prstGeom prst="rect">
            <a:avLst/>
          </a:prstGeom>
          <a:noFill/>
        </p:spPr>
        <p:txBody>
          <a:bodyPr wrap="none" rtlCol="0">
            <a:spAutoFit/>
          </a:bodyPr>
          <a:lstStyle/>
          <a:p>
            <a:r>
              <a:rPr lang="en-US" sz="1200" dirty="0" smtClean="0"/>
              <a:t>9</a:t>
            </a:r>
            <a:endParaRPr lang="en-US" sz="1200" dirty="0"/>
          </a:p>
        </p:txBody>
      </p:sp>
      <p:sp>
        <p:nvSpPr>
          <p:cNvPr id="7" name="Footer Placeholder 4"/>
          <p:cNvSpPr>
            <a:spLocks noGrp="1"/>
          </p:cNvSpPr>
          <p:nvPr>
            <p:ph type="ftr" sz="quarter" idx="11"/>
          </p:nvPr>
        </p:nvSpPr>
        <p:spPr>
          <a:xfrm>
            <a:off x="-152400" y="6324600"/>
            <a:ext cx="2895600" cy="365125"/>
          </a:xfrm>
        </p:spPr>
        <p:txBody>
          <a:bodyPr/>
          <a:lstStyle/>
          <a:p>
            <a:r>
              <a:rPr lang="en-US" b="1" dirty="0" smtClean="0">
                <a:solidFill>
                  <a:srgbClr val="008000"/>
                </a:solidFill>
                <a:latin typeface="Arial"/>
                <a:cs typeface="Arial"/>
              </a:rPr>
              <a:t>Managing change</a:t>
            </a:r>
            <a:endParaRPr lang="en-US" b="1" dirty="0">
              <a:solidFill>
                <a:srgbClr val="008000"/>
              </a:solidFill>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5763</TotalTime>
  <Words>535</Words>
  <Application>Microsoft Macintosh PowerPoint</Application>
  <PresentationFormat>On-screen Show (4:3)</PresentationFormat>
  <Paragraphs>141</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Learning objectives</vt:lpstr>
      <vt:lpstr>PowerPoint Presentation</vt:lpstr>
      <vt:lpstr>Agreements</vt:lpstr>
      <vt:lpstr>Change = Learning</vt:lpstr>
      <vt:lpstr>Implementation cannot be assumed; it must be supported.</vt:lpstr>
      <vt:lpstr>Save the Last Word protocol</vt:lpstr>
      <vt:lpstr>PowerPoint Presentation</vt:lpstr>
      <vt:lpstr>Making the leap: Leadership, learning, and successful program implementation </vt:lpstr>
      <vt:lpstr>Directions</vt:lpstr>
      <vt:lpstr>PowerPoint Presentation</vt:lpstr>
      <vt:lpstr>Four A’s protocol</vt:lpstr>
      <vt:lpstr>Resistance to change</vt:lpstr>
      <vt:lpstr>PowerPoint Presentation</vt:lpstr>
      <vt:lpstr>10 things to do  about resistance</vt:lpstr>
      <vt:lpstr>Reflection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Pat</dc:creator>
  <cp:lastModifiedBy>Elaine Gilbert</cp:lastModifiedBy>
  <cp:revision>136</cp:revision>
  <cp:lastPrinted>2013-02-28T16:39:45Z</cp:lastPrinted>
  <dcterms:created xsi:type="dcterms:W3CDTF">2013-02-28T14:32:00Z</dcterms:created>
  <dcterms:modified xsi:type="dcterms:W3CDTF">2013-02-28T16:39:53Z</dcterms:modified>
</cp:coreProperties>
</file>